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5" r:id="rId10"/>
    <p:sldId id="263" r:id="rId11"/>
    <p:sldId id="264" r:id="rId12"/>
    <p:sldId id="270" r:id="rId13"/>
    <p:sldId id="266" r:id="rId14"/>
    <p:sldId id="267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4C35AA-8A15-4B40-8A7E-2CB6026D57B5}" v="30" dt="2021-02-09T06:12:35.8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Xiao Tan" userId="3f5d6d7b-ec53-4d70-9a5a-ebfae92ba424" providerId="ADAL" clId="{2F4C35AA-8A15-4B40-8A7E-2CB6026D57B5}"/>
    <pc:docChg chg="undo redo custSel addSld delSld modSld sldOrd">
      <pc:chgData name="Xiao Tan" userId="3f5d6d7b-ec53-4d70-9a5a-ebfae92ba424" providerId="ADAL" clId="{2F4C35AA-8A15-4B40-8A7E-2CB6026D57B5}" dt="2021-02-09T06:20:16.045" v="981" actId="20577"/>
      <pc:docMkLst>
        <pc:docMk/>
      </pc:docMkLst>
      <pc:sldChg chg="addSp delSp modSp mod">
        <pc:chgData name="Xiao Tan" userId="3f5d6d7b-ec53-4d70-9a5a-ebfae92ba424" providerId="ADAL" clId="{2F4C35AA-8A15-4B40-8A7E-2CB6026D57B5}" dt="2021-02-09T03:16:39.124" v="42" actId="1076"/>
        <pc:sldMkLst>
          <pc:docMk/>
          <pc:sldMk cId="2695385065" sldId="257"/>
        </pc:sldMkLst>
        <pc:spChg chg="del">
          <ac:chgData name="Xiao Tan" userId="3f5d6d7b-ec53-4d70-9a5a-ebfae92ba424" providerId="ADAL" clId="{2F4C35AA-8A15-4B40-8A7E-2CB6026D57B5}" dt="2021-02-09T03:15:20.196" v="21" actId="478"/>
          <ac:spMkLst>
            <pc:docMk/>
            <pc:sldMk cId="2695385065" sldId="257"/>
            <ac:spMk id="2" creationId="{D690F8E2-92D7-4DD3-B0D4-21EA3EE5ED37}"/>
          </ac:spMkLst>
        </pc:spChg>
        <pc:spChg chg="mod">
          <ac:chgData name="Xiao Tan" userId="3f5d6d7b-ec53-4d70-9a5a-ebfae92ba424" providerId="ADAL" clId="{2F4C35AA-8A15-4B40-8A7E-2CB6026D57B5}" dt="2021-02-09T03:14:38.149" v="17" actId="20577"/>
          <ac:spMkLst>
            <pc:docMk/>
            <pc:sldMk cId="2695385065" sldId="257"/>
            <ac:spMk id="3" creationId="{3A8A58E4-FA6E-42DD-A6FE-7218CC86EDE9}"/>
          </ac:spMkLst>
        </pc:spChg>
        <pc:spChg chg="mod">
          <ac:chgData name="Xiao Tan" userId="3f5d6d7b-ec53-4d70-9a5a-ebfae92ba424" providerId="ADAL" clId="{2F4C35AA-8A15-4B40-8A7E-2CB6026D57B5}" dt="2021-02-09T03:16:36.789" v="41" actId="20577"/>
          <ac:spMkLst>
            <pc:docMk/>
            <pc:sldMk cId="2695385065" sldId="257"/>
            <ac:spMk id="5" creationId="{AF23FFBD-DCCB-4656-AA96-CC976266B076}"/>
          </ac:spMkLst>
        </pc:spChg>
        <pc:spChg chg="add mod">
          <ac:chgData name="Xiao Tan" userId="3f5d6d7b-ec53-4d70-9a5a-ebfae92ba424" providerId="ADAL" clId="{2F4C35AA-8A15-4B40-8A7E-2CB6026D57B5}" dt="2021-02-09T03:16:39.124" v="42" actId="1076"/>
          <ac:spMkLst>
            <pc:docMk/>
            <pc:sldMk cId="2695385065" sldId="257"/>
            <ac:spMk id="6" creationId="{25EC88B7-8149-4A89-BA47-3F1BE049FD32}"/>
          </ac:spMkLst>
        </pc:spChg>
        <pc:spChg chg="add del mod">
          <ac:chgData name="Xiao Tan" userId="3f5d6d7b-ec53-4d70-9a5a-ebfae92ba424" providerId="ADAL" clId="{2F4C35AA-8A15-4B40-8A7E-2CB6026D57B5}" dt="2021-02-09T03:15:22.775" v="22" actId="478"/>
          <ac:spMkLst>
            <pc:docMk/>
            <pc:sldMk cId="2695385065" sldId="257"/>
            <ac:spMk id="8" creationId="{F583937A-3B05-428F-B81A-BCA05CDF48A7}"/>
          </ac:spMkLst>
        </pc:spChg>
      </pc:sldChg>
      <pc:sldChg chg="modSp mod">
        <pc:chgData name="Xiao Tan" userId="3f5d6d7b-ec53-4d70-9a5a-ebfae92ba424" providerId="ADAL" clId="{2F4C35AA-8A15-4B40-8A7E-2CB6026D57B5}" dt="2021-02-09T03:39:38.850" v="89" actId="20577"/>
        <pc:sldMkLst>
          <pc:docMk/>
          <pc:sldMk cId="1585162438" sldId="258"/>
        </pc:sldMkLst>
        <pc:spChg chg="mod">
          <ac:chgData name="Xiao Tan" userId="3f5d6d7b-ec53-4d70-9a5a-ebfae92ba424" providerId="ADAL" clId="{2F4C35AA-8A15-4B40-8A7E-2CB6026D57B5}" dt="2021-02-09T03:39:38.850" v="89" actId="20577"/>
          <ac:spMkLst>
            <pc:docMk/>
            <pc:sldMk cId="1585162438" sldId="258"/>
            <ac:spMk id="3" creationId="{53AA4ECD-B6D6-4238-8B23-2D435643B030}"/>
          </ac:spMkLst>
        </pc:spChg>
      </pc:sldChg>
      <pc:sldChg chg="addSp delSp modSp mod">
        <pc:chgData name="Xiao Tan" userId="3f5d6d7b-ec53-4d70-9a5a-ebfae92ba424" providerId="ADAL" clId="{2F4C35AA-8A15-4B40-8A7E-2CB6026D57B5}" dt="2021-02-09T03:46:06.694" v="107" actId="255"/>
        <pc:sldMkLst>
          <pc:docMk/>
          <pc:sldMk cId="3147339411" sldId="259"/>
        </pc:sldMkLst>
        <pc:spChg chg="mod">
          <ac:chgData name="Xiao Tan" userId="3f5d6d7b-ec53-4d70-9a5a-ebfae92ba424" providerId="ADAL" clId="{2F4C35AA-8A15-4B40-8A7E-2CB6026D57B5}" dt="2021-02-09T03:44:45.118" v="102" actId="26606"/>
          <ac:spMkLst>
            <pc:docMk/>
            <pc:sldMk cId="3147339411" sldId="259"/>
            <ac:spMk id="2" creationId="{217EEE2F-B028-4516-A2A5-0ABF1601DC71}"/>
          </ac:spMkLst>
        </pc:spChg>
        <pc:spChg chg="mod">
          <ac:chgData name="Xiao Tan" userId="3f5d6d7b-ec53-4d70-9a5a-ebfae92ba424" providerId="ADAL" clId="{2F4C35AA-8A15-4B40-8A7E-2CB6026D57B5}" dt="2021-02-09T03:46:06.694" v="107" actId="255"/>
          <ac:spMkLst>
            <pc:docMk/>
            <pc:sldMk cId="3147339411" sldId="259"/>
            <ac:spMk id="3" creationId="{DC97156A-A011-4AD6-81C1-656DDD20C168}"/>
          </ac:spMkLst>
        </pc:spChg>
        <pc:spChg chg="add del">
          <ac:chgData name="Xiao Tan" userId="3f5d6d7b-ec53-4d70-9a5a-ebfae92ba424" providerId="ADAL" clId="{2F4C35AA-8A15-4B40-8A7E-2CB6026D57B5}" dt="2021-02-09T03:44:04.854" v="95" actId="26606"/>
          <ac:spMkLst>
            <pc:docMk/>
            <pc:sldMk cId="3147339411" sldId="259"/>
            <ac:spMk id="11" creationId="{5E39A796-BE83-48B1-B33F-35C4A32AAB57}"/>
          </ac:spMkLst>
        </pc:spChg>
        <pc:spChg chg="add del">
          <ac:chgData name="Xiao Tan" userId="3f5d6d7b-ec53-4d70-9a5a-ebfae92ba424" providerId="ADAL" clId="{2F4C35AA-8A15-4B40-8A7E-2CB6026D57B5}" dt="2021-02-09T03:44:04.854" v="95" actId="26606"/>
          <ac:spMkLst>
            <pc:docMk/>
            <pc:sldMk cId="3147339411" sldId="259"/>
            <ac:spMk id="13" creationId="{72F84B47-E267-4194-8194-831DB7B5547F}"/>
          </ac:spMkLst>
        </pc:spChg>
        <pc:spChg chg="add del">
          <ac:chgData name="Xiao Tan" userId="3f5d6d7b-ec53-4d70-9a5a-ebfae92ba424" providerId="ADAL" clId="{2F4C35AA-8A15-4B40-8A7E-2CB6026D57B5}" dt="2021-02-09T03:44:45.118" v="102" actId="26606"/>
          <ac:spMkLst>
            <pc:docMk/>
            <pc:sldMk cId="3147339411" sldId="259"/>
            <ac:spMk id="15" creationId="{1A95671B-3CC6-4792-9114-B74FAEA224E6}"/>
          </ac:spMkLst>
        </pc:spChg>
        <pc:spChg chg="add del">
          <ac:chgData name="Xiao Tan" userId="3f5d6d7b-ec53-4d70-9a5a-ebfae92ba424" providerId="ADAL" clId="{2F4C35AA-8A15-4B40-8A7E-2CB6026D57B5}" dt="2021-02-09T03:44:45.113" v="101" actId="26606"/>
          <ac:spMkLst>
            <pc:docMk/>
            <pc:sldMk cId="3147339411" sldId="259"/>
            <ac:spMk id="20" creationId="{5E39A796-BE83-48B1-B33F-35C4A32AAB57}"/>
          </ac:spMkLst>
        </pc:spChg>
        <pc:spChg chg="add del">
          <ac:chgData name="Xiao Tan" userId="3f5d6d7b-ec53-4d70-9a5a-ebfae92ba424" providerId="ADAL" clId="{2F4C35AA-8A15-4B40-8A7E-2CB6026D57B5}" dt="2021-02-09T03:44:45.113" v="101" actId="26606"/>
          <ac:spMkLst>
            <pc:docMk/>
            <pc:sldMk cId="3147339411" sldId="259"/>
            <ac:spMk id="22" creationId="{72F84B47-E267-4194-8194-831DB7B5547F}"/>
          </ac:spMkLst>
        </pc:spChg>
        <pc:picChg chg="del">
          <ac:chgData name="Xiao Tan" userId="3f5d6d7b-ec53-4d70-9a5a-ebfae92ba424" providerId="ADAL" clId="{2F4C35AA-8A15-4B40-8A7E-2CB6026D57B5}" dt="2021-02-09T03:43:31.639" v="90" actId="478"/>
          <ac:picMkLst>
            <pc:docMk/>
            <pc:sldMk cId="3147339411" sldId="259"/>
            <ac:picMk id="4" creationId="{E374A315-4CC7-413C-8478-018932DE03D1}"/>
          </ac:picMkLst>
        </pc:picChg>
        <pc:picChg chg="add mod">
          <ac:chgData name="Xiao Tan" userId="3f5d6d7b-ec53-4d70-9a5a-ebfae92ba424" providerId="ADAL" clId="{2F4C35AA-8A15-4B40-8A7E-2CB6026D57B5}" dt="2021-02-09T03:44:45.118" v="102" actId="26606"/>
          <ac:picMkLst>
            <pc:docMk/>
            <pc:sldMk cId="3147339411" sldId="259"/>
            <ac:picMk id="6" creationId="{7B533B4F-4215-45D7-BDB2-3B8E1E2F396A}"/>
          </ac:picMkLst>
        </pc:picChg>
        <pc:cxnChg chg="add">
          <ac:chgData name="Xiao Tan" userId="3f5d6d7b-ec53-4d70-9a5a-ebfae92ba424" providerId="ADAL" clId="{2F4C35AA-8A15-4B40-8A7E-2CB6026D57B5}" dt="2021-02-09T03:44:45.118" v="102" actId="26606"/>
          <ac:cxnSpMkLst>
            <pc:docMk/>
            <pc:sldMk cId="3147339411" sldId="259"/>
            <ac:cxnSpMk id="24" creationId="{645863A0-0EBC-4C9B-958B-06AD3E75BB1D}"/>
          </ac:cxnSpMkLst>
        </pc:cxnChg>
      </pc:sldChg>
      <pc:sldChg chg="modSp mod">
        <pc:chgData name="Xiao Tan" userId="3f5d6d7b-ec53-4d70-9a5a-ebfae92ba424" providerId="ADAL" clId="{2F4C35AA-8A15-4B40-8A7E-2CB6026D57B5}" dt="2021-02-09T03:45:50.092" v="106" actId="20577"/>
        <pc:sldMkLst>
          <pc:docMk/>
          <pc:sldMk cId="3809841590" sldId="260"/>
        </pc:sldMkLst>
        <pc:spChg chg="mod">
          <ac:chgData name="Xiao Tan" userId="3f5d6d7b-ec53-4d70-9a5a-ebfae92ba424" providerId="ADAL" clId="{2F4C35AA-8A15-4B40-8A7E-2CB6026D57B5}" dt="2021-02-09T03:45:50.092" v="106" actId="20577"/>
          <ac:spMkLst>
            <pc:docMk/>
            <pc:sldMk cId="3809841590" sldId="260"/>
            <ac:spMk id="3" creationId="{16899BE8-A251-4E7B-AA93-C6B5868834F6}"/>
          </ac:spMkLst>
        </pc:spChg>
      </pc:sldChg>
      <pc:sldChg chg="addSp delSp modSp mod">
        <pc:chgData name="Xiao Tan" userId="3f5d6d7b-ec53-4d70-9a5a-ebfae92ba424" providerId="ADAL" clId="{2F4C35AA-8A15-4B40-8A7E-2CB6026D57B5}" dt="2021-02-09T04:01:35.090" v="182" actId="20577"/>
        <pc:sldMkLst>
          <pc:docMk/>
          <pc:sldMk cId="1773637844" sldId="261"/>
        </pc:sldMkLst>
        <pc:spChg chg="mod">
          <ac:chgData name="Xiao Tan" userId="3f5d6d7b-ec53-4d70-9a5a-ebfae92ba424" providerId="ADAL" clId="{2F4C35AA-8A15-4B40-8A7E-2CB6026D57B5}" dt="2021-02-09T03:52:06.414" v="129" actId="1076"/>
          <ac:spMkLst>
            <pc:docMk/>
            <pc:sldMk cId="1773637844" sldId="261"/>
            <ac:spMk id="2" creationId="{B510898E-CAAF-4209-9445-A9A6F6117716}"/>
          </ac:spMkLst>
        </pc:spChg>
        <pc:spChg chg="mod ord">
          <ac:chgData name="Xiao Tan" userId="3f5d6d7b-ec53-4d70-9a5a-ebfae92ba424" providerId="ADAL" clId="{2F4C35AA-8A15-4B40-8A7E-2CB6026D57B5}" dt="2021-02-09T04:01:35.090" v="182" actId="20577"/>
          <ac:spMkLst>
            <pc:docMk/>
            <pc:sldMk cId="1773637844" sldId="261"/>
            <ac:spMk id="3" creationId="{F861B2F5-4758-48F0-85F7-9DFBDE274431}"/>
          </ac:spMkLst>
        </pc:spChg>
        <pc:spChg chg="add del">
          <ac:chgData name="Xiao Tan" userId="3f5d6d7b-ec53-4d70-9a5a-ebfae92ba424" providerId="ADAL" clId="{2F4C35AA-8A15-4B40-8A7E-2CB6026D57B5}" dt="2021-02-09T03:50:14.834" v="121" actId="26606"/>
          <ac:spMkLst>
            <pc:docMk/>
            <pc:sldMk cId="1773637844" sldId="261"/>
            <ac:spMk id="9" creationId="{C1DD1A8A-57D5-4A81-AD04-532B043C5611}"/>
          </ac:spMkLst>
        </pc:spChg>
        <pc:spChg chg="add del">
          <ac:chgData name="Xiao Tan" userId="3f5d6d7b-ec53-4d70-9a5a-ebfae92ba424" providerId="ADAL" clId="{2F4C35AA-8A15-4B40-8A7E-2CB6026D57B5}" dt="2021-02-09T03:50:14.834" v="121" actId="26606"/>
          <ac:spMkLst>
            <pc:docMk/>
            <pc:sldMk cId="1773637844" sldId="261"/>
            <ac:spMk id="11" creationId="{007891EC-4501-44ED-A8C8-B11B6DB767AB}"/>
          </ac:spMkLst>
        </pc:spChg>
        <pc:spChg chg="add del">
          <ac:chgData name="Xiao Tan" userId="3f5d6d7b-ec53-4d70-9a5a-ebfae92ba424" providerId="ADAL" clId="{2F4C35AA-8A15-4B40-8A7E-2CB6026D57B5}" dt="2021-02-09T03:50:43.733" v="122" actId="26606"/>
          <ac:spMkLst>
            <pc:docMk/>
            <pc:sldMk cId="1773637844" sldId="261"/>
            <ac:spMk id="16" creationId="{3AFE8227-C443-417B-BA91-520EB1EF4559}"/>
          </ac:spMkLst>
        </pc:spChg>
        <pc:spChg chg="add del">
          <ac:chgData name="Xiao Tan" userId="3f5d6d7b-ec53-4d70-9a5a-ebfae92ba424" providerId="ADAL" clId="{2F4C35AA-8A15-4B40-8A7E-2CB6026D57B5}" dt="2021-02-09T03:50:43.733" v="122" actId="26606"/>
          <ac:spMkLst>
            <pc:docMk/>
            <pc:sldMk cId="1773637844" sldId="261"/>
            <ac:spMk id="18" creationId="{907741FC-B544-4A6E-B831-6789D042333D}"/>
          </ac:spMkLst>
        </pc:spChg>
        <pc:spChg chg="add del">
          <ac:chgData name="Xiao Tan" userId="3f5d6d7b-ec53-4d70-9a5a-ebfae92ba424" providerId="ADAL" clId="{2F4C35AA-8A15-4B40-8A7E-2CB6026D57B5}" dt="2021-02-09T03:50:43.733" v="122" actId="26606"/>
          <ac:spMkLst>
            <pc:docMk/>
            <pc:sldMk cId="1773637844" sldId="261"/>
            <ac:spMk id="20" creationId="{3F0BE7ED-7814-4273-B18A-F26CC0380380}"/>
          </ac:spMkLst>
        </pc:spChg>
        <pc:spChg chg="add del">
          <ac:chgData name="Xiao Tan" userId="3f5d6d7b-ec53-4d70-9a5a-ebfae92ba424" providerId="ADAL" clId="{2F4C35AA-8A15-4B40-8A7E-2CB6026D57B5}" dt="2021-02-09T03:51:54.348" v="127" actId="26606"/>
          <ac:spMkLst>
            <pc:docMk/>
            <pc:sldMk cId="1773637844" sldId="261"/>
            <ac:spMk id="25" creationId="{32E62931-8EB4-42BB-BAAB-D8757BE66D8E}"/>
          </ac:spMkLst>
        </pc:spChg>
        <pc:spChg chg="add del">
          <ac:chgData name="Xiao Tan" userId="3f5d6d7b-ec53-4d70-9a5a-ebfae92ba424" providerId="ADAL" clId="{2F4C35AA-8A15-4B40-8A7E-2CB6026D57B5}" dt="2021-02-09T03:51:40.643" v="124" actId="26606"/>
          <ac:spMkLst>
            <pc:docMk/>
            <pc:sldMk cId="1773637844" sldId="261"/>
            <ac:spMk id="30" creationId="{3AFE8227-C443-417B-BA91-520EB1EF4559}"/>
          </ac:spMkLst>
        </pc:spChg>
        <pc:spChg chg="add del">
          <ac:chgData name="Xiao Tan" userId="3f5d6d7b-ec53-4d70-9a5a-ebfae92ba424" providerId="ADAL" clId="{2F4C35AA-8A15-4B40-8A7E-2CB6026D57B5}" dt="2021-02-09T03:51:40.643" v="124" actId="26606"/>
          <ac:spMkLst>
            <pc:docMk/>
            <pc:sldMk cId="1773637844" sldId="261"/>
            <ac:spMk id="32" creationId="{907741FC-B544-4A6E-B831-6789D042333D}"/>
          </ac:spMkLst>
        </pc:spChg>
        <pc:spChg chg="add del">
          <ac:chgData name="Xiao Tan" userId="3f5d6d7b-ec53-4d70-9a5a-ebfae92ba424" providerId="ADAL" clId="{2F4C35AA-8A15-4B40-8A7E-2CB6026D57B5}" dt="2021-02-09T03:51:40.643" v="124" actId="26606"/>
          <ac:spMkLst>
            <pc:docMk/>
            <pc:sldMk cId="1773637844" sldId="261"/>
            <ac:spMk id="34" creationId="{3F0BE7ED-7814-4273-B18A-F26CC0380380}"/>
          </ac:spMkLst>
        </pc:spChg>
        <pc:spChg chg="add del">
          <ac:chgData name="Xiao Tan" userId="3f5d6d7b-ec53-4d70-9a5a-ebfae92ba424" providerId="ADAL" clId="{2F4C35AA-8A15-4B40-8A7E-2CB6026D57B5}" dt="2021-02-09T03:51:54.345" v="126" actId="26606"/>
          <ac:spMkLst>
            <pc:docMk/>
            <pc:sldMk cId="1773637844" sldId="261"/>
            <ac:spMk id="36" creationId="{9427AF5F-9A0E-42B7-A252-FD64C9885F9C}"/>
          </ac:spMkLst>
        </pc:spChg>
        <pc:spChg chg="add">
          <ac:chgData name="Xiao Tan" userId="3f5d6d7b-ec53-4d70-9a5a-ebfae92ba424" providerId="ADAL" clId="{2F4C35AA-8A15-4B40-8A7E-2CB6026D57B5}" dt="2021-02-09T03:51:54.348" v="127" actId="26606"/>
          <ac:spMkLst>
            <pc:docMk/>
            <pc:sldMk cId="1773637844" sldId="261"/>
            <ac:spMk id="38" creationId="{32E62931-8EB4-42BB-BAAB-D8757BE66D8E}"/>
          </ac:spMkLst>
        </pc:spChg>
        <pc:picChg chg="add mod ord">
          <ac:chgData name="Xiao Tan" userId="3f5d6d7b-ec53-4d70-9a5a-ebfae92ba424" providerId="ADAL" clId="{2F4C35AA-8A15-4B40-8A7E-2CB6026D57B5}" dt="2021-02-09T03:51:54.348" v="127" actId="26606"/>
          <ac:picMkLst>
            <pc:docMk/>
            <pc:sldMk cId="1773637844" sldId="261"/>
            <ac:picMk id="4" creationId="{8A9AB8F7-03B6-4171-9213-0F9D743AA434}"/>
          </ac:picMkLst>
        </pc:picChg>
        <pc:picChg chg="del">
          <ac:chgData name="Xiao Tan" userId="3f5d6d7b-ec53-4d70-9a5a-ebfae92ba424" providerId="ADAL" clId="{2F4C35AA-8A15-4B40-8A7E-2CB6026D57B5}" dt="2021-02-09T03:49:55.418" v="116" actId="478"/>
          <ac:picMkLst>
            <pc:docMk/>
            <pc:sldMk cId="1773637844" sldId="261"/>
            <ac:picMk id="6" creationId="{D9451162-719A-460A-8D62-9A721D95C2DC}"/>
          </ac:picMkLst>
        </pc:picChg>
      </pc:sldChg>
      <pc:sldChg chg="addSp delSp modSp mod">
        <pc:chgData name="Xiao Tan" userId="3f5d6d7b-ec53-4d70-9a5a-ebfae92ba424" providerId="ADAL" clId="{2F4C35AA-8A15-4B40-8A7E-2CB6026D57B5}" dt="2021-02-09T04:23:14.061" v="229" actId="1076"/>
        <pc:sldMkLst>
          <pc:docMk/>
          <pc:sldMk cId="3123355513" sldId="262"/>
        </pc:sldMkLst>
        <pc:spChg chg="mod">
          <ac:chgData name="Xiao Tan" userId="3f5d6d7b-ec53-4d70-9a5a-ebfae92ba424" providerId="ADAL" clId="{2F4C35AA-8A15-4B40-8A7E-2CB6026D57B5}" dt="2021-02-09T04:23:14.061" v="229" actId="1076"/>
          <ac:spMkLst>
            <pc:docMk/>
            <pc:sldMk cId="3123355513" sldId="262"/>
            <ac:spMk id="2" creationId="{77CA01C3-B6BB-4145-BA74-88060965D78D}"/>
          </ac:spMkLst>
        </pc:spChg>
        <pc:spChg chg="mod">
          <ac:chgData name="Xiao Tan" userId="3f5d6d7b-ec53-4d70-9a5a-ebfae92ba424" providerId="ADAL" clId="{2F4C35AA-8A15-4B40-8A7E-2CB6026D57B5}" dt="2021-02-09T04:22:53.223" v="227" actId="1076"/>
          <ac:spMkLst>
            <pc:docMk/>
            <pc:sldMk cId="3123355513" sldId="262"/>
            <ac:spMk id="3" creationId="{9E163B09-7B4B-4461-9A95-1535D8C831A8}"/>
          </ac:spMkLst>
        </pc:spChg>
        <pc:spChg chg="add mod">
          <ac:chgData name="Xiao Tan" userId="3f5d6d7b-ec53-4d70-9a5a-ebfae92ba424" providerId="ADAL" clId="{2F4C35AA-8A15-4B40-8A7E-2CB6026D57B5}" dt="2021-02-09T04:05:28.191" v="213" actId="207"/>
          <ac:spMkLst>
            <pc:docMk/>
            <pc:sldMk cId="3123355513" sldId="262"/>
            <ac:spMk id="6" creationId="{EB7962E5-AFDE-4D35-B0EF-AFD0B8C35A31}"/>
          </ac:spMkLst>
        </pc:spChg>
        <pc:spChg chg="add">
          <ac:chgData name="Xiao Tan" userId="3f5d6d7b-ec53-4d70-9a5a-ebfae92ba424" providerId="ADAL" clId="{2F4C35AA-8A15-4B40-8A7E-2CB6026D57B5}" dt="2021-02-09T04:03:49.788" v="185" actId="26606"/>
          <ac:spMkLst>
            <pc:docMk/>
            <pc:sldMk cId="3123355513" sldId="262"/>
            <ac:spMk id="10" creationId="{80DF40B2-80F7-4E71-B46C-284163F3654A}"/>
          </ac:spMkLst>
        </pc:spChg>
        <pc:picChg chg="del mod">
          <ac:chgData name="Xiao Tan" userId="3f5d6d7b-ec53-4d70-9a5a-ebfae92ba424" providerId="ADAL" clId="{2F4C35AA-8A15-4B40-8A7E-2CB6026D57B5}" dt="2021-02-09T04:03:19.037" v="183" actId="478"/>
          <ac:picMkLst>
            <pc:docMk/>
            <pc:sldMk cId="3123355513" sldId="262"/>
            <ac:picMk id="4" creationId="{8B1CF26F-7D27-40EE-BA78-624EAEE6A405}"/>
          </ac:picMkLst>
        </pc:picChg>
        <pc:picChg chg="add mod">
          <ac:chgData name="Xiao Tan" userId="3f5d6d7b-ec53-4d70-9a5a-ebfae92ba424" providerId="ADAL" clId="{2F4C35AA-8A15-4B40-8A7E-2CB6026D57B5}" dt="2021-02-09T04:03:49.788" v="185" actId="26606"/>
          <ac:picMkLst>
            <pc:docMk/>
            <pc:sldMk cId="3123355513" sldId="262"/>
            <ac:picMk id="5" creationId="{30598216-1FA8-4CA4-A32A-7E16A6EA25AE}"/>
          </ac:picMkLst>
        </pc:picChg>
      </pc:sldChg>
      <pc:sldChg chg="modSp mod">
        <pc:chgData name="Xiao Tan" userId="3f5d6d7b-ec53-4d70-9a5a-ebfae92ba424" providerId="ADAL" clId="{2F4C35AA-8A15-4B40-8A7E-2CB6026D57B5}" dt="2021-02-09T05:31:50.589" v="528" actId="20577"/>
        <pc:sldMkLst>
          <pc:docMk/>
          <pc:sldMk cId="3414610999" sldId="263"/>
        </pc:sldMkLst>
        <pc:spChg chg="mod">
          <ac:chgData name="Xiao Tan" userId="3f5d6d7b-ec53-4d70-9a5a-ebfae92ba424" providerId="ADAL" clId="{2F4C35AA-8A15-4B40-8A7E-2CB6026D57B5}" dt="2021-02-09T05:31:50.589" v="528" actId="20577"/>
          <ac:spMkLst>
            <pc:docMk/>
            <pc:sldMk cId="3414610999" sldId="263"/>
            <ac:spMk id="3" creationId="{CD3C1940-51AD-4B67-8530-E8440478FE3A}"/>
          </ac:spMkLst>
        </pc:spChg>
      </pc:sldChg>
      <pc:sldChg chg="modSp mod">
        <pc:chgData name="Xiao Tan" userId="3f5d6d7b-ec53-4d70-9a5a-ebfae92ba424" providerId="ADAL" clId="{2F4C35AA-8A15-4B40-8A7E-2CB6026D57B5}" dt="2021-02-09T05:30:52.363" v="523" actId="20577"/>
        <pc:sldMkLst>
          <pc:docMk/>
          <pc:sldMk cId="2290332529" sldId="264"/>
        </pc:sldMkLst>
        <pc:spChg chg="mod">
          <ac:chgData name="Xiao Tan" userId="3f5d6d7b-ec53-4d70-9a5a-ebfae92ba424" providerId="ADAL" clId="{2F4C35AA-8A15-4B40-8A7E-2CB6026D57B5}" dt="2021-02-09T05:30:52.363" v="523" actId="20577"/>
          <ac:spMkLst>
            <pc:docMk/>
            <pc:sldMk cId="2290332529" sldId="264"/>
            <ac:spMk id="3" creationId="{1B6A1F96-E4CE-493A-A45B-31E81A04C0C3}"/>
          </ac:spMkLst>
        </pc:spChg>
      </pc:sldChg>
      <pc:sldChg chg="addSp delSp modSp mod setBg">
        <pc:chgData name="Xiao Tan" userId="3f5d6d7b-ec53-4d70-9a5a-ebfae92ba424" providerId="ADAL" clId="{2F4C35AA-8A15-4B40-8A7E-2CB6026D57B5}" dt="2021-02-09T05:33:45.041" v="531" actId="1076"/>
        <pc:sldMkLst>
          <pc:docMk/>
          <pc:sldMk cId="3011117344" sldId="265"/>
        </pc:sldMkLst>
        <pc:spChg chg="mod">
          <ac:chgData name="Xiao Tan" userId="3f5d6d7b-ec53-4d70-9a5a-ebfae92ba424" providerId="ADAL" clId="{2F4C35AA-8A15-4B40-8A7E-2CB6026D57B5}" dt="2021-02-09T05:13:22.013" v="481" actId="26606"/>
          <ac:spMkLst>
            <pc:docMk/>
            <pc:sldMk cId="3011117344" sldId="265"/>
            <ac:spMk id="2" creationId="{206468CE-B2FC-4F7B-AEFC-A8EADA35D65C}"/>
          </ac:spMkLst>
        </pc:spChg>
        <pc:spChg chg="mod">
          <ac:chgData name="Xiao Tan" userId="3f5d6d7b-ec53-4d70-9a5a-ebfae92ba424" providerId="ADAL" clId="{2F4C35AA-8A15-4B40-8A7E-2CB6026D57B5}" dt="2021-02-09T05:13:29.358" v="482" actId="1076"/>
          <ac:spMkLst>
            <pc:docMk/>
            <pc:sldMk cId="3011117344" sldId="265"/>
            <ac:spMk id="3" creationId="{93211C45-2233-429D-ADA3-2576D018CA4A}"/>
          </ac:spMkLst>
        </pc:spChg>
        <pc:spChg chg="add">
          <ac:chgData name="Xiao Tan" userId="3f5d6d7b-ec53-4d70-9a5a-ebfae92ba424" providerId="ADAL" clId="{2F4C35AA-8A15-4B40-8A7E-2CB6026D57B5}" dt="2021-02-09T05:13:22.013" v="481" actId="26606"/>
          <ac:spMkLst>
            <pc:docMk/>
            <pc:sldMk cId="3011117344" sldId="265"/>
            <ac:spMk id="12" creationId="{80DF40B2-80F7-4E71-B46C-284163F3654A}"/>
          </ac:spMkLst>
        </pc:spChg>
        <pc:picChg chg="del">
          <ac:chgData name="Xiao Tan" userId="3f5d6d7b-ec53-4d70-9a5a-ebfae92ba424" providerId="ADAL" clId="{2F4C35AA-8A15-4B40-8A7E-2CB6026D57B5}" dt="2021-02-09T05:05:40.262" v="463" actId="478"/>
          <ac:picMkLst>
            <pc:docMk/>
            <pc:sldMk cId="3011117344" sldId="265"/>
            <ac:picMk id="4" creationId="{10C4FD36-4C47-40BB-9775-D9977716EE5E}"/>
          </ac:picMkLst>
        </pc:picChg>
        <pc:picChg chg="del">
          <ac:chgData name="Xiao Tan" userId="3f5d6d7b-ec53-4d70-9a5a-ebfae92ba424" providerId="ADAL" clId="{2F4C35AA-8A15-4B40-8A7E-2CB6026D57B5}" dt="2021-02-09T05:11:55.889" v="470" actId="478"/>
          <ac:picMkLst>
            <pc:docMk/>
            <pc:sldMk cId="3011117344" sldId="265"/>
            <ac:picMk id="5" creationId="{5BF21BA8-9542-4EC7-8AC0-14B3E1EEE856}"/>
          </ac:picMkLst>
        </pc:picChg>
        <pc:picChg chg="add del mod modCrop">
          <ac:chgData name="Xiao Tan" userId="3f5d6d7b-ec53-4d70-9a5a-ebfae92ba424" providerId="ADAL" clId="{2F4C35AA-8A15-4B40-8A7E-2CB6026D57B5}" dt="2021-02-09T05:13:16.817" v="479" actId="478"/>
          <ac:picMkLst>
            <pc:docMk/>
            <pc:sldMk cId="3011117344" sldId="265"/>
            <ac:picMk id="6" creationId="{52B6FF15-322A-4811-8849-8DD650F3CB3D}"/>
          </ac:picMkLst>
        </pc:picChg>
        <pc:picChg chg="add mod">
          <ac:chgData name="Xiao Tan" userId="3f5d6d7b-ec53-4d70-9a5a-ebfae92ba424" providerId="ADAL" clId="{2F4C35AA-8A15-4B40-8A7E-2CB6026D57B5}" dt="2021-02-09T05:13:22.013" v="481" actId="26606"/>
          <ac:picMkLst>
            <pc:docMk/>
            <pc:sldMk cId="3011117344" sldId="265"/>
            <ac:picMk id="7" creationId="{ACEF3883-E80F-440F-96AC-D27516CD4DB3}"/>
          </ac:picMkLst>
        </pc:picChg>
        <pc:picChg chg="add mod">
          <ac:chgData name="Xiao Tan" userId="3f5d6d7b-ec53-4d70-9a5a-ebfae92ba424" providerId="ADAL" clId="{2F4C35AA-8A15-4B40-8A7E-2CB6026D57B5}" dt="2021-02-09T05:33:45.041" v="531" actId="1076"/>
          <ac:picMkLst>
            <pc:docMk/>
            <pc:sldMk cId="3011117344" sldId="265"/>
            <ac:picMk id="8" creationId="{CC78D436-FDB0-4222-961F-A6C59BF28447}"/>
          </ac:picMkLst>
        </pc:picChg>
      </pc:sldChg>
      <pc:sldChg chg="addSp delSp modSp mod">
        <pc:chgData name="Xiao Tan" userId="3f5d6d7b-ec53-4d70-9a5a-ebfae92ba424" providerId="ADAL" clId="{2F4C35AA-8A15-4B40-8A7E-2CB6026D57B5}" dt="2021-02-09T05:19:28.135" v="511" actId="20577"/>
        <pc:sldMkLst>
          <pc:docMk/>
          <pc:sldMk cId="877745404" sldId="266"/>
        </pc:sldMkLst>
        <pc:spChg chg="mod">
          <ac:chgData name="Xiao Tan" userId="3f5d6d7b-ec53-4d70-9a5a-ebfae92ba424" providerId="ADAL" clId="{2F4C35AA-8A15-4B40-8A7E-2CB6026D57B5}" dt="2021-02-09T05:19:28.135" v="511" actId="20577"/>
          <ac:spMkLst>
            <pc:docMk/>
            <pc:sldMk cId="877745404" sldId="266"/>
            <ac:spMk id="3" creationId="{3787E776-3C0F-4428-BAD4-1399F17417C5}"/>
          </ac:spMkLst>
        </pc:spChg>
        <pc:grpChg chg="add del mod">
          <ac:chgData name="Xiao Tan" userId="3f5d6d7b-ec53-4d70-9a5a-ebfae92ba424" providerId="ADAL" clId="{2F4C35AA-8A15-4B40-8A7E-2CB6026D57B5}" dt="2021-02-09T05:15:47.751" v="496" actId="478"/>
          <ac:grpSpMkLst>
            <pc:docMk/>
            <pc:sldMk cId="877745404" sldId="266"/>
            <ac:grpSpMk id="5" creationId="{8FB8DA39-CEC0-4066-937D-2E8004977B22}"/>
          </ac:grpSpMkLst>
        </pc:grpChg>
        <pc:grpChg chg="add mod">
          <ac:chgData name="Xiao Tan" userId="3f5d6d7b-ec53-4d70-9a5a-ebfae92ba424" providerId="ADAL" clId="{2F4C35AA-8A15-4B40-8A7E-2CB6026D57B5}" dt="2021-02-09T05:15:59.140" v="499" actId="1076"/>
          <ac:grpSpMkLst>
            <pc:docMk/>
            <pc:sldMk cId="877745404" sldId="266"/>
            <ac:grpSpMk id="7" creationId="{06A8EFEE-1749-48B9-8CAD-7175A5B33EBA}"/>
          </ac:grpSpMkLst>
        </pc:grpChg>
        <pc:picChg chg="del mod topLvl">
          <ac:chgData name="Xiao Tan" userId="3f5d6d7b-ec53-4d70-9a5a-ebfae92ba424" providerId="ADAL" clId="{2F4C35AA-8A15-4B40-8A7E-2CB6026D57B5}" dt="2021-02-09T05:15:49.168" v="497" actId="478"/>
          <ac:picMkLst>
            <pc:docMk/>
            <pc:sldMk cId="877745404" sldId="266"/>
            <ac:picMk id="4" creationId="{4F7BDC39-9143-42C7-AD4C-926BD9838D82}"/>
          </ac:picMkLst>
        </pc:picChg>
        <pc:picChg chg="del mod topLvl">
          <ac:chgData name="Xiao Tan" userId="3f5d6d7b-ec53-4d70-9a5a-ebfae92ba424" providerId="ADAL" clId="{2F4C35AA-8A15-4B40-8A7E-2CB6026D57B5}" dt="2021-02-09T05:15:47.751" v="496" actId="478"/>
          <ac:picMkLst>
            <pc:docMk/>
            <pc:sldMk cId="877745404" sldId="266"/>
            <ac:picMk id="6" creationId="{689B4C66-C33B-4319-986B-354437E5E600}"/>
          </ac:picMkLst>
        </pc:picChg>
        <pc:picChg chg="mod">
          <ac:chgData name="Xiao Tan" userId="3f5d6d7b-ec53-4d70-9a5a-ebfae92ba424" providerId="ADAL" clId="{2F4C35AA-8A15-4B40-8A7E-2CB6026D57B5}" dt="2021-02-09T05:15:50.014" v="498"/>
          <ac:picMkLst>
            <pc:docMk/>
            <pc:sldMk cId="877745404" sldId="266"/>
            <ac:picMk id="8" creationId="{9B56E984-AB8C-4B0B-A9D4-60E64C340999}"/>
          </ac:picMkLst>
        </pc:picChg>
        <pc:picChg chg="mod">
          <ac:chgData name="Xiao Tan" userId="3f5d6d7b-ec53-4d70-9a5a-ebfae92ba424" providerId="ADAL" clId="{2F4C35AA-8A15-4B40-8A7E-2CB6026D57B5}" dt="2021-02-09T05:15:50.014" v="498"/>
          <ac:picMkLst>
            <pc:docMk/>
            <pc:sldMk cId="877745404" sldId="266"/>
            <ac:picMk id="9" creationId="{9D4C0C0C-CA52-4ADF-B39B-EED47D57094F}"/>
          </ac:picMkLst>
        </pc:picChg>
      </pc:sldChg>
      <pc:sldChg chg="addSp delSp modSp mod ord">
        <pc:chgData name="Xiao Tan" userId="3f5d6d7b-ec53-4d70-9a5a-ebfae92ba424" providerId="ADAL" clId="{2F4C35AA-8A15-4B40-8A7E-2CB6026D57B5}" dt="2021-02-09T05:03:57.865" v="446" actId="13926"/>
        <pc:sldMkLst>
          <pc:docMk/>
          <pc:sldMk cId="3983620635" sldId="267"/>
        </pc:sldMkLst>
        <pc:spChg chg="mod">
          <ac:chgData name="Xiao Tan" userId="3f5d6d7b-ec53-4d70-9a5a-ebfae92ba424" providerId="ADAL" clId="{2F4C35AA-8A15-4B40-8A7E-2CB6026D57B5}" dt="2021-02-09T04:46:35.072" v="364" actId="1076"/>
          <ac:spMkLst>
            <pc:docMk/>
            <pc:sldMk cId="3983620635" sldId="267"/>
            <ac:spMk id="2" creationId="{0F1B8D28-0C12-44D4-AB9B-11F39A4E55E5}"/>
          </ac:spMkLst>
        </pc:spChg>
        <pc:spChg chg="mod">
          <ac:chgData name="Xiao Tan" userId="3f5d6d7b-ec53-4d70-9a5a-ebfae92ba424" providerId="ADAL" clId="{2F4C35AA-8A15-4B40-8A7E-2CB6026D57B5}" dt="2021-02-09T04:46:31.739" v="363" actId="1076"/>
          <ac:spMkLst>
            <pc:docMk/>
            <pc:sldMk cId="3983620635" sldId="267"/>
            <ac:spMk id="3" creationId="{94EB03E1-3C22-4303-BE4B-00AD5F0F9C1A}"/>
          </ac:spMkLst>
        </pc:spChg>
        <pc:spChg chg="add mod ord">
          <ac:chgData name="Xiao Tan" userId="3f5d6d7b-ec53-4d70-9a5a-ebfae92ba424" providerId="ADAL" clId="{2F4C35AA-8A15-4B40-8A7E-2CB6026D57B5}" dt="2021-02-09T05:03:57.865" v="446" actId="13926"/>
          <ac:spMkLst>
            <pc:docMk/>
            <pc:sldMk cId="3983620635" sldId="267"/>
            <ac:spMk id="6" creationId="{F69ECBC7-0CD1-48F2-A76D-2BFE26ED06B5}"/>
          </ac:spMkLst>
        </pc:spChg>
        <pc:spChg chg="add mod">
          <ac:chgData name="Xiao Tan" userId="3f5d6d7b-ec53-4d70-9a5a-ebfae92ba424" providerId="ADAL" clId="{2F4C35AA-8A15-4B40-8A7E-2CB6026D57B5}" dt="2021-02-09T04:45:39.181" v="353" actId="1076"/>
          <ac:spMkLst>
            <pc:docMk/>
            <pc:sldMk cId="3983620635" sldId="267"/>
            <ac:spMk id="9" creationId="{7D4A2257-84E8-40ED-8546-F4A8B4797167}"/>
          </ac:spMkLst>
        </pc:spChg>
        <pc:spChg chg="add mod">
          <ac:chgData name="Xiao Tan" userId="3f5d6d7b-ec53-4d70-9a5a-ebfae92ba424" providerId="ADAL" clId="{2F4C35AA-8A15-4B40-8A7E-2CB6026D57B5}" dt="2021-02-09T04:47:12.122" v="368" actId="207"/>
          <ac:spMkLst>
            <pc:docMk/>
            <pc:sldMk cId="3983620635" sldId="267"/>
            <ac:spMk id="13" creationId="{B49E139F-44EA-4B59-87AF-96CBCBCD8269}"/>
          </ac:spMkLst>
        </pc:spChg>
        <pc:spChg chg="add">
          <ac:chgData name="Xiao Tan" userId="3f5d6d7b-ec53-4d70-9a5a-ebfae92ba424" providerId="ADAL" clId="{2F4C35AA-8A15-4B40-8A7E-2CB6026D57B5}" dt="2021-02-09T04:45:32.712" v="352" actId="26606"/>
          <ac:spMkLst>
            <pc:docMk/>
            <pc:sldMk cId="3983620635" sldId="267"/>
            <ac:spMk id="15" creationId="{CEF6118E-44FB-4509-B4D9-129052E4C6EE}"/>
          </ac:spMkLst>
        </pc:spChg>
        <pc:picChg chg="del">
          <ac:chgData name="Xiao Tan" userId="3f5d6d7b-ec53-4d70-9a5a-ebfae92ba424" providerId="ADAL" clId="{2F4C35AA-8A15-4B40-8A7E-2CB6026D57B5}" dt="2021-02-09T04:37:15.505" v="286" actId="478"/>
          <ac:picMkLst>
            <pc:docMk/>
            <pc:sldMk cId="3983620635" sldId="267"/>
            <ac:picMk id="4" creationId="{DC466AEC-F1F2-4F9A-ABBD-39E5E687769C}"/>
          </ac:picMkLst>
        </pc:picChg>
        <pc:picChg chg="del">
          <ac:chgData name="Xiao Tan" userId="3f5d6d7b-ec53-4d70-9a5a-ebfae92ba424" providerId="ADAL" clId="{2F4C35AA-8A15-4B40-8A7E-2CB6026D57B5}" dt="2021-02-09T04:37:20.580" v="287" actId="478"/>
          <ac:picMkLst>
            <pc:docMk/>
            <pc:sldMk cId="3983620635" sldId="267"/>
            <ac:picMk id="5" creationId="{BCD9572E-A007-436D-9246-763A557AA615}"/>
          </ac:picMkLst>
        </pc:picChg>
        <pc:picChg chg="add mod">
          <ac:chgData name="Xiao Tan" userId="3f5d6d7b-ec53-4d70-9a5a-ebfae92ba424" providerId="ADAL" clId="{2F4C35AA-8A15-4B40-8A7E-2CB6026D57B5}" dt="2021-02-09T04:45:32.712" v="352" actId="26606"/>
          <ac:picMkLst>
            <pc:docMk/>
            <pc:sldMk cId="3983620635" sldId="267"/>
            <ac:picMk id="7" creationId="{58BE5D33-F2B0-4385-B024-D3917C1FB5AF}"/>
          </ac:picMkLst>
        </pc:picChg>
        <pc:picChg chg="add mod ord">
          <ac:chgData name="Xiao Tan" userId="3f5d6d7b-ec53-4d70-9a5a-ebfae92ba424" providerId="ADAL" clId="{2F4C35AA-8A15-4B40-8A7E-2CB6026D57B5}" dt="2021-02-09T04:45:32.712" v="352" actId="26606"/>
          <ac:picMkLst>
            <pc:docMk/>
            <pc:sldMk cId="3983620635" sldId="267"/>
            <ac:picMk id="10" creationId="{436F2991-BBD5-437C-A14D-AC98CE1A96B5}"/>
          </ac:picMkLst>
        </pc:picChg>
      </pc:sldChg>
      <pc:sldChg chg="del">
        <pc:chgData name="Xiao Tan" userId="3f5d6d7b-ec53-4d70-9a5a-ebfae92ba424" providerId="ADAL" clId="{2F4C35AA-8A15-4B40-8A7E-2CB6026D57B5}" dt="2021-02-08T19:43:23.609" v="0" actId="47"/>
        <pc:sldMkLst>
          <pc:docMk/>
          <pc:sldMk cId="2415628320" sldId="268"/>
        </pc:sldMkLst>
      </pc:sldChg>
      <pc:sldChg chg="modSp mod">
        <pc:chgData name="Xiao Tan" userId="3f5d6d7b-ec53-4d70-9a5a-ebfae92ba424" providerId="ADAL" clId="{2F4C35AA-8A15-4B40-8A7E-2CB6026D57B5}" dt="2021-02-09T03:19:06.684" v="84" actId="20577"/>
        <pc:sldMkLst>
          <pc:docMk/>
          <pc:sldMk cId="3347765410" sldId="268"/>
        </pc:sldMkLst>
        <pc:spChg chg="mod">
          <ac:chgData name="Xiao Tan" userId="3f5d6d7b-ec53-4d70-9a5a-ebfae92ba424" providerId="ADAL" clId="{2F4C35AA-8A15-4B40-8A7E-2CB6026D57B5}" dt="2021-02-09T03:18:41.561" v="80" actId="1076"/>
          <ac:spMkLst>
            <pc:docMk/>
            <pc:sldMk cId="3347765410" sldId="268"/>
            <ac:spMk id="2" creationId="{32020422-F538-48FF-B5EE-A353184AA845}"/>
          </ac:spMkLst>
        </pc:spChg>
        <pc:spChg chg="mod">
          <ac:chgData name="Xiao Tan" userId="3f5d6d7b-ec53-4d70-9a5a-ebfae92ba424" providerId="ADAL" clId="{2F4C35AA-8A15-4B40-8A7E-2CB6026D57B5}" dt="2021-02-09T03:19:06.684" v="84" actId="20577"/>
          <ac:spMkLst>
            <pc:docMk/>
            <pc:sldMk cId="3347765410" sldId="268"/>
            <ac:spMk id="3" creationId="{1BFC8D30-6BDD-425F-B873-C50ACBD4DB48}"/>
          </ac:spMkLst>
        </pc:spChg>
      </pc:sldChg>
      <pc:sldChg chg="addSp delSp modSp add mod">
        <pc:chgData name="Xiao Tan" userId="3f5d6d7b-ec53-4d70-9a5a-ebfae92ba424" providerId="ADAL" clId="{2F4C35AA-8A15-4B40-8A7E-2CB6026D57B5}" dt="2021-02-09T05:04:02.265" v="447" actId="13926"/>
        <pc:sldMkLst>
          <pc:docMk/>
          <pc:sldMk cId="1439777836" sldId="269"/>
        </pc:sldMkLst>
        <pc:spChg chg="mod">
          <ac:chgData name="Xiao Tan" userId="3f5d6d7b-ec53-4d70-9a5a-ebfae92ba424" providerId="ADAL" clId="{2F4C35AA-8A15-4B40-8A7E-2CB6026D57B5}" dt="2021-02-09T05:04:02.265" v="447" actId="13926"/>
          <ac:spMkLst>
            <pc:docMk/>
            <pc:sldMk cId="1439777836" sldId="269"/>
            <ac:spMk id="2" creationId="{2728E671-0C09-47F4-9794-460E50581B58}"/>
          </ac:spMkLst>
        </pc:spChg>
        <pc:spChg chg="del">
          <ac:chgData name="Xiao Tan" userId="3f5d6d7b-ec53-4d70-9a5a-ebfae92ba424" providerId="ADAL" clId="{2F4C35AA-8A15-4B40-8A7E-2CB6026D57B5}" dt="2021-02-09T04:38:54.814" v="298" actId="478"/>
          <ac:spMkLst>
            <pc:docMk/>
            <pc:sldMk cId="1439777836" sldId="269"/>
            <ac:spMk id="3" creationId="{3787E776-3C0F-4428-BAD4-1399F17417C5}"/>
          </ac:spMkLst>
        </pc:spChg>
        <pc:spChg chg="add del mod">
          <ac:chgData name="Xiao Tan" userId="3f5d6d7b-ec53-4d70-9a5a-ebfae92ba424" providerId="ADAL" clId="{2F4C35AA-8A15-4B40-8A7E-2CB6026D57B5}" dt="2021-02-09T04:39:00.488" v="301" actId="478"/>
          <ac:spMkLst>
            <pc:docMk/>
            <pc:sldMk cId="1439777836" sldId="269"/>
            <ac:spMk id="7" creationId="{A7A276EC-D0D9-433E-B0C1-3457E5EFB6F8}"/>
          </ac:spMkLst>
        </pc:spChg>
        <pc:spChg chg="add mod">
          <ac:chgData name="Xiao Tan" userId="3f5d6d7b-ec53-4d70-9a5a-ebfae92ba424" providerId="ADAL" clId="{2F4C35AA-8A15-4B40-8A7E-2CB6026D57B5}" dt="2021-02-09T04:40:12.270" v="313" actId="207"/>
          <ac:spMkLst>
            <pc:docMk/>
            <pc:sldMk cId="1439777836" sldId="269"/>
            <ac:spMk id="8" creationId="{E7A794DC-7B9F-4C8E-96DA-30413AA29822}"/>
          </ac:spMkLst>
        </pc:spChg>
        <pc:spChg chg="add mod ord">
          <ac:chgData name="Xiao Tan" userId="3f5d6d7b-ec53-4d70-9a5a-ebfae92ba424" providerId="ADAL" clId="{2F4C35AA-8A15-4B40-8A7E-2CB6026D57B5}" dt="2021-02-09T05:03:09.086" v="441" actId="164"/>
          <ac:spMkLst>
            <pc:docMk/>
            <pc:sldMk cId="1439777836" sldId="269"/>
            <ac:spMk id="16" creationId="{E7F35555-0827-4BEA-8F91-DF3BA537614F}"/>
          </ac:spMkLst>
        </pc:spChg>
        <pc:grpChg chg="add mod">
          <ac:chgData name="Xiao Tan" userId="3f5d6d7b-ec53-4d70-9a5a-ebfae92ba424" providerId="ADAL" clId="{2F4C35AA-8A15-4B40-8A7E-2CB6026D57B5}" dt="2021-02-09T04:58:24.751" v="404" actId="164"/>
          <ac:grpSpMkLst>
            <pc:docMk/>
            <pc:sldMk cId="1439777836" sldId="269"/>
            <ac:grpSpMk id="12" creationId="{F258761D-59A2-4F0A-B2A6-2A5EC74B30F8}"/>
          </ac:grpSpMkLst>
        </pc:grpChg>
        <pc:grpChg chg="add mod">
          <ac:chgData name="Xiao Tan" userId="3f5d6d7b-ec53-4d70-9a5a-ebfae92ba424" providerId="ADAL" clId="{2F4C35AA-8A15-4B40-8A7E-2CB6026D57B5}" dt="2021-02-09T05:02:17.281" v="434" actId="164"/>
          <ac:grpSpMkLst>
            <pc:docMk/>
            <pc:sldMk cId="1439777836" sldId="269"/>
            <ac:grpSpMk id="14" creationId="{1803790D-FC7C-442E-9CF2-DCB459665EEF}"/>
          </ac:grpSpMkLst>
        </pc:grpChg>
        <pc:grpChg chg="add mod">
          <ac:chgData name="Xiao Tan" userId="3f5d6d7b-ec53-4d70-9a5a-ebfae92ba424" providerId="ADAL" clId="{2F4C35AA-8A15-4B40-8A7E-2CB6026D57B5}" dt="2021-02-09T05:03:09.086" v="441" actId="164"/>
          <ac:grpSpMkLst>
            <pc:docMk/>
            <pc:sldMk cId="1439777836" sldId="269"/>
            <ac:grpSpMk id="24" creationId="{AB7890B0-D697-4B09-A5B7-3F673B9A88DF}"/>
          </ac:grpSpMkLst>
        </pc:grpChg>
        <pc:grpChg chg="add mod">
          <ac:chgData name="Xiao Tan" userId="3f5d6d7b-ec53-4d70-9a5a-ebfae92ba424" providerId="ADAL" clId="{2F4C35AA-8A15-4B40-8A7E-2CB6026D57B5}" dt="2021-02-09T05:03:18.972" v="443" actId="1076"/>
          <ac:grpSpMkLst>
            <pc:docMk/>
            <pc:sldMk cId="1439777836" sldId="269"/>
            <ac:grpSpMk id="25" creationId="{BEC4A8F6-3571-42A1-ACAF-3767BAD4E9D8}"/>
          </ac:grpSpMkLst>
        </pc:grpChg>
        <pc:picChg chg="del mod">
          <ac:chgData name="Xiao Tan" userId="3f5d6d7b-ec53-4d70-9a5a-ebfae92ba424" providerId="ADAL" clId="{2F4C35AA-8A15-4B40-8A7E-2CB6026D57B5}" dt="2021-02-09T04:47:22.191" v="369" actId="478"/>
          <ac:picMkLst>
            <pc:docMk/>
            <pc:sldMk cId="1439777836" sldId="269"/>
            <ac:picMk id="4" creationId="{4F7BDC39-9143-42C7-AD4C-926BD9838D82}"/>
          </ac:picMkLst>
        </pc:picChg>
        <pc:picChg chg="del">
          <ac:chgData name="Xiao Tan" userId="3f5d6d7b-ec53-4d70-9a5a-ebfae92ba424" providerId="ADAL" clId="{2F4C35AA-8A15-4B40-8A7E-2CB6026D57B5}" dt="2021-02-09T04:38:57.619" v="300" actId="478"/>
          <ac:picMkLst>
            <pc:docMk/>
            <pc:sldMk cId="1439777836" sldId="269"/>
            <ac:picMk id="6" creationId="{689B4C66-C33B-4319-986B-354437E5E600}"/>
          </ac:picMkLst>
        </pc:picChg>
        <pc:picChg chg="add mod ord">
          <ac:chgData name="Xiao Tan" userId="3f5d6d7b-ec53-4d70-9a5a-ebfae92ba424" providerId="ADAL" clId="{2F4C35AA-8A15-4B40-8A7E-2CB6026D57B5}" dt="2021-02-09T05:02:35.307" v="436" actId="167"/>
          <ac:picMkLst>
            <pc:docMk/>
            <pc:sldMk cId="1439777836" sldId="269"/>
            <ac:picMk id="9" creationId="{31A06998-0E72-40C9-8E84-403D96B6F784}"/>
          </ac:picMkLst>
        </pc:picChg>
        <pc:picChg chg="add mod">
          <ac:chgData name="Xiao Tan" userId="3f5d6d7b-ec53-4d70-9a5a-ebfae92ba424" providerId="ADAL" clId="{2F4C35AA-8A15-4B40-8A7E-2CB6026D57B5}" dt="2021-02-09T04:56:39.894" v="392" actId="164"/>
          <ac:picMkLst>
            <pc:docMk/>
            <pc:sldMk cId="1439777836" sldId="269"/>
            <ac:picMk id="10" creationId="{82EB1042-0DEF-4C58-B4A7-52D3D1DD4FCD}"/>
          </ac:picMkLst>
        </pc:picChg>
        <pc:picChg chg="add mod modCrop">
          <ac:chgData name="Xiao Tan" userId="3f5d6d7b-ec53-4d70-9a5a-ebfae92ba424" providerId="ADAL" clId="{2F4C35AA-8A15-4B40-8A7E-2CB6026D57B5}" dt="2021-02-09T04:56:39.894" v="392" actId="164"/>
          <ac:picMkLst>
            <pc:docMk/>
            <pc:sldMk cId="1439777836" sldId="269"/>
            <ac:picMk id="11" creationId="{B23D80BA-7FC7-4621-8E92-E46337103FD6}"/>
          </ac:picMkLst>
        </pc:picChg>
        <pc:picChg chg="add mod">
          <ac:chgData name="Xiao Tan" userId="3f5d6d7b-ec53-4d70-9a5a-ebfae92ba424" providerId="ADAL" clId="{2F4C35AA-8A15-4B40-8A7E-2CB6026D57B5}" dt="2021-02-09T04:58:24.751" v="404" actId="164"/>
          <ac:picMkLst>
            <pc:docMk/>
            <pc:sldMk cId="1439777836" sldId="269"/>
            <ac:picMk id="13" creationId="{F59AC236-E00B-413D-8E0A-1FCD26544602}"/>
          </ac:picMkLst>
        </pc:picChg>
        <pc:cxnChg chg="add del mod">
          <ac:chgData name="Xiao Tan" userId="3f5d6d7b-ec53-4d70-9a5a-ebfae92ba424" providerId="ADAL" clId="{2F4C35AA-8A15-4B40-8A7E-2CB6026D57B5}" dt="2021-02-09T05:02:10.009" v="433" actId="478"/>
          <ac:cxnSpMkLst>
            <pc:docMk/>
            <pc:sldMk cId="1439777836" sldId="269"/>
            <ac:cxnSpMk id="18" creationId="{33110628-76B6-4D80-90A2-BDB87453D82A}"/>
          </ac:cxnSpMkLst>
        </pc:cxnChg>
        <pc:cxnChg chg="add mod">
          <ac:chgData name="Xiao Tan" userId="3f5d6d7b-ec53-4d70-9a5a-ebfae92ba424" providerId="ADAL" clId="{2F4C35AA-8A15-4B40-8A7E-2CB6026D57B5}" dt="2021-02-09T05:02:17.281" v="434" actId="164"/>
          <ac:cxnSpMkLst>
            <pc:docMk/>
            <pc:sldMk cId="1439777836" sldId="269"/>
            <ac:cxnSpMk id="19" creationId="{D74DC231-CBC9-4FE5-A4D2-87A40F205B90}"/>
          </ac:cxnSpMkLst>
        </pc:cxnChg>
        <pc:cxnChg chg="add del mod">
          <ac:chgData name="Xiao Tan" userId="3f5d6d7b-ec53-4d70-9a5a-ebfae92ba424" providerId="ADAL" clId="{2F4C35AA-8A15-4B40-8A7E-2CB6026D57B5}" dt="2021-02-09T05:01:09.426" v="423" actId="478"/>
          <ac:cxnSpMkLst>
            <pc:docMk/>
            <pc:sldMk cId="1439777836" sldId="269"/>
            <ac:cxnSpMk id="20" creationId="{B68238DF-F610-449A-810F-FD763789D107}"/>
          </ac:cxnSpMkLst>
        </pc:cxnChg>
        <pc:cxnChg chg="add del mod">
          <ac:chgData name="Xiao Tan" userId="3f5d6d7b-ec53-4d70-9a5a-ebfae92ba424" providerId="ADAL" clId="{2F4C35AA-8A15-4B40-8A7E-2CB6026D57B5}" dt="2021-02-09T05:02:06.996" v="431" actId="478"/>
          <ac:cxnSpMkLst>
            <pc:docMk/>
            <pc:sldMk cId="1439777836" sldId="269"/>
            <ac:cxnSpMk id="21" creationId="{9D8D8971-410B-43C9-BB05-6EF93E09F4E7}"/>
          </ac:cxnSpMkLst>
        </pc:cxnChg>
        <pc:cxnChg chg="add del mod">
          <ac:chgData name="Xiao Tan" userId="3f5d6d7b-ec53-4d70-9a5a-ebfae92ba424" providerId="ADAL" clId="{2F4C35AA-8A15-4B40-8A7E-2CB6026D57B5}" dt="2021-02-09T05:02:08.559" v="432" actId="478"/>
          <ac:cxnSpMkLst>
            <pc:docMk/>
            <pc:sldMk cId="1439777836" sldId="269"/>
            <ac:cxnSpMk id="22" creationId="{927874AE-99E6-425E-AF99-741E5C3ED309}"/>
          </ac:cxnSpMkLst>
        </pc:cxnChg>
      </pc:sldChg>
      <pc:sldChg chg="addSp modSp new mod">
        <pc:chgData name="Xiao Tan" userId="3f5d6d7b-ec53-4d70-9a5a-ebfae92ba424" providerId="ADAL" clId="{2F4C35AA-8A15-4B40-8A7E-2CB6026D57B5}" dt="2021-02-09T06:20:16.045" v="981" actId="20577"/>
        <pc:sldMkLst>
          <pc:docMk/>
          <pc:sldMk cId="2737754931" sldId="270"/>
        </pc:sldMkLst>
        <pc:spChg chg="mod">
          <ac:chgData name="Xiao Tan" userId="3f5d6d7b-ec53-4d70-9a5a-ebfae92ba424" providerId="ADAL" clId="{2F4C35AA-8A15-4B40-8A7E-2CB6026D57B5}" dt="2021-02-09T06:05:09.748" v="536" actId="20577"/>
          <ac:spMkLst>
            <pc:docMk/>
            <pc:sldMk cId="2737754931" sldId="270"/>
            <ac:spMk id="2" creationId="{F5B82170-5A7C-4CBC-8529-2F61233C7B9B}"/>
          </ac:spMkLst>
        </pc:spChg>
        <pc:spChg chg="mod">
          <ac:chgData name="Xiao Tan" userId="3f5d6d7b-ec53-4d70-9a5a-ebfae92ba424" providerId="ADAL" clId="{2F4C35AA-8A15-4B40-8A7E-2CB6026D57B5}" dt="2021-02-09T06:20:16.045" v="981" actId="20577"/>
          <ac:spMkLst>
            <pc:docMk/>
            <pc:sldMk cId="2737754931" sldId="270"/>
            <ac:spMk id="3" creationId="{1F950931-9EB5-4F3C-97A0-B0EF1AEEDEA3}"/>
          </ac:spMkLst>
        </pc:spChg>
        <pc:spChg chg="add mod">
          <ac:chgData name="Xiao Tan" userId="3f5d6d7b-ec53-4d70-9a5a-ebfae92ba424" providerId="ADAL" clId="{2F4C35AA-8A15-4B40-8A7E-2CB6026D57B5}" dt="2021-02-09T06:12:35.876" v="652" actId="164"/>
          <ac:spMkLst>
            <pc:docMk/>
            <pc:sldMk cId="2737754931" sldId="270"/>
            <ac:spMk id="5" creationId="{8E99B2B8-A620-4DC5-A52B-B9C8D38E0A69}"/>
          </ac:spMkLst>
        </pc:spChg>
        <pc:grpChg chg="add mod">
          <ac:chgData name="Xiao Tan" userId="3f5d6d7b-ec53-4d70-9a5a-ebfae92ba424" providerId="ADAL" clId="{2F4C35AA-8A15-4B40-8A7E-2CB6026D57B5}" dt="2021-02-09T06:13:02.616" v="662" actId="1076"/>
          <ac:grpSpMkLst>
            <pc:docMk/>
            <pc:sldMk cId="2737754931" sldId="270"/>
            <ac:grpSpMk id="6" creationId="{D0A09AA4-544D-411A-A3CE-5CEE63A76CF9}"/>
          </ac:grpSpMkLst>
        </pc:grpChg>
        <pc:picChg chg="add mod">
          <ac:chgData name="Xiao Tan" userId="3f5d6d7b-ec53-4d70-9a5a-ebfae92ba424" providerId="ADAL" clId="{2F4C35AA-8A15-4B40-8A7E-2CB6026D57B5}" dt="2021-02-09T06:12:35.876" v="652" actId="164"/>
          <ac:picMkLst>
            <pc:docMk/>
            <pc:sldMk cId="2737754931" sldId="270"/>
            <ac:picMk id="4" creationId="{FD5A582D-9A10-4986-8299-6CE43B0245D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7CFBB-5968-48B2-80C5-1E5F9685AE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C91F54-4CF3-47F0-8BCF-3B57077CF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9AA53-779E-4DF2-976F-162DD3424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2BE1E-082A-4797-BB08-6ED8E2448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2FA2B-D681-468D-8CDE-829C00D07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67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965B9-CDDC-4524-B1DE-E835BFF01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0EFD24-8E6A-4F2B-8B96-239D58CBD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C2C7D7-D87C-44AF-B5B6-A8463BBF2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29C45-9558-4545-B18D-D1E7EFF8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5725-307B-4382-96D6-0C7B0ED6A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722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A75229-25EF-45D9-B419-8991137A7A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50F3CA-A12F-4B5B-86C0-90CB971ADA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DF57B-BCEA-4CCB-9F54-63B01EFE5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23EAE-4CA2-4DB8-9058-0A56644CD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2940F4-69D8-469A-BC9C-977AD9A5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08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8515-89DA-4A96-BB00-47CF1909A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6FD6F-6BB2-4B5C-9832-891F868415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11500-3794-4755-8826-42728809E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FA4CD-E945-4D55-980A-3697E2167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C9B63-F668-44BE-980E-FC6CF9FD1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06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0309A-B71C-44A6-8BF8-3630D13D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07D6F1-EA57-4165-8C3E-981B38429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0FA01-70A2-4DAF-9653-30B9B8D9F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E182E-D668-4BCB-ACBE-FD46B35F6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D0BFB-6E79-41F8-A040-B92F9EFB7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37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F5BA3-B02A-4219-89C0-A69324EA5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591F0-91F7-4180-B35C-006C92ECA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87E634-64D8-41C0-A950-8574FBDF85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ADF19-0AF7-4938-983A-DB811C93F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80CFBA-4851-4037-9832-BF23B6E1E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C03EC3-4E6D-4099-ADDA-7618307F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964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13BB-DBE8-44B5-AE2A-1434F1F14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85A2E-3F71-4A53-BEC3-20B61C34A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FF9E6F-D53C-41DF-83CD-06A91E3D3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EA6462-67F2-4AB5-AD3B-7748D16533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B06BB8-4B59-4F22-A538-E335418328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B8AF8F-90E6-43AF-AC19-FBA53BC7C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A5EC10-AE0B-4F50-8F49-C8D46A283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9EE6FB-6345-4BD8-A644-AD7EF1D42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3200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B8174-15AD-423A-8A82-445885978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A1EB0-0B8F-466A-A608-FD67CDA59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479136-0243-4388-BDEE-124112CF2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6DDB32-5C0A-466B-9FAB-5F2AF20E0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40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EE371D-163C-4AB4-9C79-EF84232BE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824E94-7353-4C34-A09A-353173A83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87B27-98F0-4744-AEA3-EBD8EE38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7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51F55-173D-424F-838F-978903928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9B52E9-F26E-4F51-8526-F61829C7C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9906E-F700-4B8A-BCD9-D9153EBFB3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2E426-1C7B-48DB-872A-43DE37150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E311E5-C2D3-4FC6-9140-CA2648EBE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52386-14A3-46F3-89BB-F5BA2AE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172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A59D9-1DA2-42B5-84FB-3BF004E37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974FD-6B99-4831-A44C-DB10A392D9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B12D90-FD39-4B0A-BE78-5D82AA0A4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4DA18-A5AC-4DA2-9321-9266CDD36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10E07-8D2C-4FB5-8520-4F68BFBF3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8A2FE3-6AC9-4474-B466-4E4FA86F3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98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01A8BD-96A9-4558-BDA6-16ED682DE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2A8F5-075F-4451-927F-8083A4681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8AA78-E95E-4874-87FB-16ED72865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B7297-AE2D-4602-9B3B-9462B02F230F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9F546-E4A0-4F2C-A12D-06A6F24AC6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F4FE3-00C9-4C02-894A-BFD3DCD2D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7C6EA-83E9-4ACB-A958-A6E0716B77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03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nyon with a mountain in the background&#10;&#10;Description automatically generated">
            <a:extLst>
              <a:ext uri="{FF2B5EF4-FFF2-40B4-BE49-F238E27FC236}">
                <a16:creationId xmlns:a16="http://schemas.microsoft.com/office/drawing/2014/main" id="{EEAE1C99-4D58-4590-A08C-872239CC09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04" t="9091" r="9948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D49FE6D-E54D-4A15-9572-966ED42F81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4251489"/>
            <a:ext cx="12188824" cy="2077327"/>
          </a:xfrm>
          <a:prstGeom prst="rect">
            <a:avLst/>
          </a:prstGeom>
          <a:solidFill>
            <a:schemeClr val="bg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2884-30F6-4E20-84FB-E98239786F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688" y="4337523"/>
            <a:ext cx="10918056" cy="1327380"/>
          </a:xfrm>
        </p:spPr>
        <p:txBody>
          <a:bodyPr>
            <a:normAutofit/>
          </a:bodyPr>
          <a:lstStyle/>
          <a:p>
            <a:r>
              <a:rPr lang="en-US" sz="5600"/>
              <a:t>Ancient Sedimentary Environments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93688-2D23-4B21-B9B9-95A2F735C1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688" y="5750937"/>
            <a:ext cx="10918056" cy="468888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GEOL 1602 Lab 3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AFC8083-BBFA-464C-A805-4E844F66B2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4126832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C752BC6-CDD2-4020-8DCF-B5E813CD3A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448927"/>
            <a:ext cx="12188824" cy="0"/>
          </a:xfrm>
          <a:prstGeom prst="line">
            <a:avLst/>
          </a:prstGeom>
          <a:ln w="50800">
            <a:solidFill>
              <a:schemeClr val="bg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51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7E0E1-662D-4377-A431-1217EF1F7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Planar 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3C1940-51AD-4B67-8530-E8440478F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Can form in any sedimentary environment.</a:t>
            </a:r>
          </a:p>
          <a:p>
            <a:r>
              <a:rPr lang="en-US" sz="1800" dirty="0"/>
              <a:t>Laterally extensive.</a:t>
            </a:r>
          </a:p>
          <a:p>
            <a:r>
              <a:rPr lang="en-US" sz="1800" dirty="0"/>
              <a:t>Can be disrupted by bioturbation.</a:t>
            </a:r>
          </a:p>
          <a:p>
            <a:pPr lvl="1"/>
            <a:r>
              <a:rPr lang="en-US" sz="1400" dirty="0"/>
              <a:t>Burrowing organisms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F6061F-D96A-4DE2-BB88-1C9ED0865A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93" r="5107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1461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81EF9-87DD-417D-A608-654A75C01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Cross 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A1F96-E4CE-493A-A45B-31E81A04C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A feature that occurs at various scales, and is observed in conglomerates and sandstones.  </a:t>
            </a:r>
          </a:p>
          <a:p>
            <a:r>
              <a:rPr lang="en-US" sz="1800" dirty="0"/>
              <a:t>It reflects the transport of gravel and sand by currents that flow over the sediment surface (e.g. in a river channel).</a:t>
            </a:r>
          </a:p>
          <a:p>
            <a:r>
              <a:rPr lang="en-US" sz="1800" dirty="0"/>
              <a:t>Cross-bedding can also be produced when wind blows over a sand surface and creates sand dunes.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1EBB1-26EB-40E9-9E39-6138CCDDF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7" r="11873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29033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81EF9-87DD-417D-A608-654A75C01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Cross 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A1F96-E4CE-493A-A45B-31E81A04C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A feature that occurs at various scales, and is observed in conglomerates and sandstones.  </a:t>
            </a:r>
          </a:p>
          <a:p>
            <a:r>
              <a:rPr lang="en-US" sz="1800" dirty="0"/>
              <a:t>It reflects the transport of gravel and sand by currents that flow over the sediment surface (e.g. in a river channel).</a:t>
            </a:r>
          </a:p>
          <a:p>
            <a:r>
              <a:rPr lang="en-US" sz="1800" dirty="0"/>
              <a:t>Cross-bedding can also be produced when wind blows over a sand surface and creates sand dunes.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61EBB1-26EB-40E9-9E39-6138CCDDF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27" r="11873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pic>
        <p:nvPicPr>
          <p:cNvPr id="1026" name="Picture 2" descr="The mixed-up quartzites of Cape Agulhas – Historical Geolog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9055" y="10"/>
            <a:ext cx="57150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633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E671-0C09-47F4-9794-460E5058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/>
              <a:t>Ripple Marks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87E776-3C0F-4428-BAD4-1399F1741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105025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Can be symmetric or asymmetric.</a:t>
            </a:r>
          </a:p>
          <a:p>
            <a:r>
              <a:rPr lang="en-US" sz="1800" dirty="0"/>
              <a:t>Produced by flowing water or wave action, analogous to cross-bedding (see above), only on a smaller scale, individual layers are at most a few cm thick.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6A8EFEE-1749-48B9-8CAD-7175A5B33EBA}"/>
              </a:ext>
            </a:extLst>
          </p:cNvPr>
          <p:cNvGrpSpPr/>
          <p:nvPr/>
        </p:nvGrpSpPr>
        <p:grpSpPr>
          <a:xfrm>
            <a:off x="5458436" y="120380"/>
            <a:ext cx="5292385" cy="6617240"/>
            <a:chOff x="6096000" y="120380"/>
            <a:chExt cx="5292385" cy="661724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B56E984-AB8C-4B0B-A9D4-60E64C3409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657" r="19104"/>
            <a:stretch/>
          </p:blipFill>
          <p:spPr>
            <a:xfrm>
              <a:off x="6096001" y="1932194"/>
              <a:ext cx="5292384" cy="4805426"/>
            </a:xfrm>
            <a:prstGeom prst="rect">
              <a:avLst/>
            </a:prstGeom>
            <a:effectLst/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4C0C0C-CA52-4ADF-B39B-EED47D5709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120380"/>
              <a:ext cx="5292385" cy="39692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774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CEF6118E-44FB-4509-B4D9-129052E4C6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1B8D28-0C12-44D4-AB9B-11F39A4E5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981" y="918725"/>
            <a:ext cx="3321209" cy="1364356"/>
          </a:xfrm>
        </p:spPr>
        <p:txBody>
          <a:bodyPr anchor="b">
            <a:normAutofit/>
          </a:bodyPr>
          <a:lstStyle/>
          <a:p>
            <a:r>
              <a:rPr lang="en-US" sz="4000" dirty="0"/>
              <a:t>Bedding plane structure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6F2991-BBD5-437C-A14D-AC98CE1A96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307" r="1" b="23440"/>
          <a:stretch/>
        </p:blipFill>
        <p:spPr>
          <a:xfrm>
            <a:off x="5186554" y="163646"/>
            <a:ext cx="6806703" cy="262309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B03E1-3C22-4303-BE4B-00AD5F0F9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981" y="2455364"/>
            <a:ext cx="4253882" cy="213695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dirty="0"/>
              <a:t> A class of sedimentary structures form on the interface between beds, usually on the exposed surface of a recently deposited bed before it is buried. These features are useful because they indicate current direction and post-depositional deformation of the sediment.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BE5D33-F2B0-4385-B024-D3917C1FB5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45" r="1" b="11666"/>
          <a:stretch/>
        </p:blipFill>
        <p:spPr>
          <a:xfrm>
            <a:off x="5186554" y="2956875"/>
            <a:ext cx="6806703" cy="335265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69ECBC7-0CD1-48F2-A76D-2BFE26ED06B5}"/>
              </a:ext>
            </a:extLst>
          </p:cNvPr>
          <p:cNvSpPr txBox="1">
            <a:spLocks/>
          </p:cNvSpPr>
          <p:nvPr/>
        </p:nvSpPr>
        <p:spPr>
          <a:xfrm>
            <a:off x="978105" y="4718610"/>
            <a:ext cx="2472959" cy="18271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highlight>
                  <a:srgbClr val="FFFF00"/>
                </a:highlight>
              </a:rPr>
              <a:t>Mud cracks</a:t>
            </a:r>
          </a:p>
          <a:p>
            <a:r>
              <a:rPr lang="en-US" sz="1800" dirty="0">
                <a:highlight>
                  <a:srgbClr val="FFFF00"/>
                </a:highlight>
              </a:rPr>
              <a:t>Rain drop prints</a:t>
            </a:r>
          </a:p>
          <a:p>
            <a:r>
              <a:rPr lang="en-US" sz="1800" dirty="0">
                <a:highlight>
                  <a:srgbClr val="FFFF00"/>
                </a:highlight>
              </a:rPr>
              <a:t>Sole marks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4A2257-84E8-40ED-8546-F4A8B4797167}"/>
              </a:ext>
            </a:extLst>
          </p:cNvPr>
          <p:cNvSpPr txBox="1"/>
          <p:nvPr/>
        </p:nvSpPr>
        <p:spPr>
          <a:xfrm>
            <a:off x="6250075" y="5930092"/>
            <a:ext cx="467965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0" i="0" dirty="0">
                <a:solidFill>
                  <a:schemeClr val="bg1"/>
                </a:solidFill>
                <a:effectLst/>
                <a:latin typeface="Ariel"/>
              </a:rPr>
              <a:t>Mud crack in Moenkopi Fm. Barringer Crater, AZ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9E139F-44EA-4B59-87AF-96CBCBCD8269}"/>
              </a:ext>
            </a:extLst>
          </p:cNvPr>
          <p:cNvSpPr txBox="1"/>
          <p:nvPr/>
        </p:nvSpPr>
        <p:spPr>
          <a:xfrm>
            <a:off x="6250075" y="24084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Rain drop casts in Gettysburg FM, Rocky Ridge, MD</a:t>
            </a:r>
          </a:p>
        </p:txBody>
      </p:sp>
    </p:spTree>
    <p:extLst>
      <p:ext uri="{BB962C8B-B14F-4D97-AF65-F5344CB8AC3E}">
        <p14:creationId xmlns:p14="http://schemas.microsoft.com/office/powerpoint/2010/main" val="3983620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E671-0C09-47F4-9794-460E50581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Sole Marks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7A794DC-7B9F-4C8E-96DA-30413AA29822}"/>
              </a:ext>
            </a:extLst>
          </p:cNvPr>
          <p:cNvSpPr txBox="1">
            <a:spLocks/>
          </p:cNvSpPr>
          <p:nvPr/>
        </p:nvSpPr>
        <p:spPr>
          <a:xfrm>
            <a:off x="648929" y="2305869"/>
            <a:ext cx="3990180" cy="46502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/>
              <a:t>Sole marks are formed by currents acting on sediment.</a:t>
            </a:r>
          </a:p>
          <a:p>
            <a:r>
              <a:rPr lang="en-US" sz="1800" dirty="0">
                <a:solidFill>
                  <a:schemeClr val="accent6"/>
                </a:solidFill>
              </a:rPr>
              <a:t>Flute casts</a:t>
            </a:r>
            <a:r>
              <a:rPr lang="en-US" sz="1800" dirty="0"/>
              <a:t>: Elongate teardrop shaped depressions that taper upstream. Caused by the scouring action of turbulent flow, common in turbidity currents.</a:t>
            </a:r>
          </a:p>
          <a:p>
            <a:r>
              <a:rPr lang="en-US" sz="1800" dirty="0">
                <a:solidFill>
                  <a:schemeClr val="accent6"/>
                </a:solidFill>
              </a:rPr>
              <a:t>Tool mark</a:t>
            </a:r>
            <a:r>
              <a:rPr lang="en-US" sz="1800" dirty="0"/>
              <a:t>: Indention of the cohesive mud bottom by a "tool," and object dragged across sediment by current (right).</a:t>
            </a:r>
          </a:p>
          <a:p>
            <a:endParaRPr lang="en-US" sz="1800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EC4A8F6-3571-42A1-ACAF-3767BAD4E9D8}"/>
              </a:ext>
            </a:extLst>
          </p:cNvPr>
          <p:cNvGrpSpPr/>
          <p:nvPr/>
        </p:nvGrpSpPr>
        <p:grpSpPr>
          <a:xfrm>
            <a:off x="5031971" y="778697"/>
            <a:ext cx="6858693" cy="5300606"/>
            <a:chOff x="455008" y="-745752"/>
            <a:chExt cx="6858693" cy="5300606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AB7890B0-D697-4B09-A5B7-3F673B9A88DF}"/>
                </a:ext>
              </a:extLst>
            </p:cNvPr>
            <p:cNvGrpSpPr/>
            <p:nvPr/>
          </p:nvGrpSpPr>
          <p:grpSpPr>
            <a:xfrm>
              <a:off x="455008" y="-745752"/>
              <a:ext cx="6858693" cy="5300606"/>
              <a:chOff x="4836508" y="450588"/>
              <a:chExt cx="6858693" cy="5300606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1803790D-FC7C-442E-9CF2-DCB459665EEF}"/>
                  </a:ext>
                </a:extLst>
              </p:cNvPr>
              <p:cNvGrpSpPr/>
              <p:nvPr/>
            </p:nvGrpSpPr>
            <p:grpSpPr>
              <a:xfrm>
                <a:off x="4836508" y="450588"/>
                <a:ext cx="6858693" cy="5300606"/>
                <a:chOff x="4836508" y="450588"/>
                <a:chExt cx="6858693" cy="5300606"/>
              </a:xfrm>
            </p:grpSpPr>
            <p:grpSp>
              <p:nvGrpSpPr>
                <p:cNvPr id="12" name="Group 11">
                  <a:extLst>
                    <a:ext uri="{FF2B5EF4-FFF2-40B4-BE49-F238E27FC236}">
                      <a16:creationId xmlns:a16="http://schemas.microsoft.com/office/drawing/2014/main" id="{F258761D-59A2-4F0A-B2A6-2A5EC74B30F8}"/>
                    </a:ext>
                  </a:extLst>
                </p:cNvPr>
                <p:cNvGrpSpPr/>
                <p:nvPr/>
              </p:nvGrpSpPr>
              <p:grpSpPr>
                <a:xfrm>
                  <a:off x="7686222" y="450588"/>
                  <a:ext cx="4008979" cy="5160543"/>
                  <a:chOff x="7686222" y="450588"/>
                  <a:chExt cx="4008979" cy="5160543"/>
                </a:xfrm>
              </p:grpSpPr>
              <p:pic>
                <p:nvPicPr>
                  <p:cNvPr id="10" name="Picture 9">
                    <a:extLst>
                      <a:ext uri="{FF2B5EF4-FFF2-40B4-BE49-F238E27FC236}">
                        <a16:creationId xmlns:a16="http://schemas.microsoft.com/office/drawing/2014/main" id="{82EB1042-0DEF-4C58-B4A7-52D3D1DD4FC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7686222" y="450588"/>
                    <a:ext cx="4008979" cy="1701485"/>
                  </a:xfrm>
                  <a:prstGeom prst="rect">
                    <a:avLst/>
                  </a:prstGeom>
                </p:spPr>
              </p:pic>
              <p:pic>
                <p:nvPicPr>
                  <p:cNvPr id="11" name="Picture 10">
                    <a:extLst>
                      <a:ext uri="{FF2B5EF4-FFF2-40B4-BE49-F238E27FC236}">
                        <a16:creationId xmlns:a16="http://schemas.microsoft.com/office/drawing/2014/main" id="{B23D80BA-7FC7-4621-8E92-E46337103FD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t="8772"/>
                  <a:stretch/>
                </p:blipFill>
                <p:spPr>
                  <a:xfrm>
                    <a:off x="7871075" y="2305869"/>
                    <a:ext cx="3639271" cy="3305262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F59AC236-E00B-413D-8E0A-1FCD265446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836509" y="557512"/>
                  <a:ext cx="3055097" cy="4073462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1A06998-0E72-40C9-8E84-403D96B6F7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836508" y="2874311"/>
                  <a:ext cx="3055097" cy="2876883"/>
                </a:xfrm>
                <a:prstGeom prst="rect">
                  <a:avLst/>
                </a:prstGeom>
              </p:spPr>
            </p:pic>
          </p:grp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D74DC231-CBC9-4FE5-A4D2-87A40F205B90}"/>
                  </a:ext>
                </a:extLst>
              </p:cNvPr>
              <p:cNvCxnSpPr/>
              <p:nvPr/>
            </p:nvCxnSpPr>
            <p:spPr>
              <a:xfrm flipV="1">
                <a:off x="5735241" y="1754091"/>
                <a:ext cx="431006" cy="470234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7F35555-0827-4BEA-8F91-DF3BA537614F}"/>
                </a:ext>
              </a:extLst>
            </p:cNvPr>
            <p:cNvSpPr txBox="1"/>
            <p:nvPr/>
          </p:nvSpPr>
          <p:spPr>
            <a:xfrm>
              <a:off x="533877" y="4018753"/>
              <a:ext cx="289735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Tool mark caused by floating branch, Roosevelt Island, DC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977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20422-F538-48FF-B5EE-A353184AA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511" y="248187"/>
            <a:ext cx="10515600" cy="1325563"/>
          </a:xfrm>
        </p:spPr>
        <p:txBody>
          <a:bodyPr/>
          <a:lstStyle/>
          <a:p>
            <a:r>
              <a:rPr lang="en-US" dirty="0"/>
              <a:t>Depositional Environments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C8D30-6BDD-425F-B873-C50ACBD4DB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511" y="1961640"/>
            <a:ext cx="5570989" cy="41221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Environments of deposition vary in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Climate</a:t>
            </a:r>
            <a:r>
              <a:rPr lang="en-US" dirty="0"/>
              <a:t>: arid vs humid.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Energy</a:t>
            </a:r>
            <a:r>
              <a:rPr lang="en-US" dirty="0"/>
              <a:t>: mountainous regions are higher energy environments; beaches are moderate; and meandering rivers, lakes are generally low.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Sediment sizes </a:t>
            </a:r>
            <a:r>
              <a:rPr lang="en-US" dirty="0"/>
              <a:t>that can be mobilized and deposited.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Content Placeholder 4" descr="Depositional Environment diagram ">
            <a:extLst>
              <a:ext uri="{FF2B5EF4-FFF2-40B4-BE49-F238E27FC236}">
                <a16:creationId xmlns:a16="http://schemas.microsoft.com/office/drawing/2014/main" id="{BB8F05AF-AFB0-433B-B2CD-A66EB3AB0D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05500" y="1552575"/>
            <a:ext cx="6286500" cy="494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76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A58E4-FA6E-42DD-A6FE-7218CC86ED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0748" cy="4351338"/>
          </a:xfrm>
        </p:spPr>
        <p:txBody>
          <a:bodyPr/>
          <a:lstStyle/>
          <a:p>
            <a:r>
              <a:rPr lang="en-US" dirty="0"/>
              <a:t>Terrestrial (non-marine)</a:t>
            </a:r>
          </a:p>
          <a:p>
            <a:pPr lvl="1"/>
            <a:r>
              <a:rPr lang="en-US" dirty="0"/>
              <a:t>Alluvial fans</a:t>
            </a:r>
          </a:p>
          <a:p>
            <a:pPr lvl="1"/>
            <a:r>
              <a:rPr lang="en-US" dirty="0"/>
              <a:t>River floodplains</a:t>
            </a:r>
          </a:p>
          <a:p>
            <a:pPr lvl="1"/>
            <a:r>
              <a:rPr lang="en-US" dirty="0"/>
              <a:t>Lakes</a:t>
            </a:r>
          </a:p>
          <a:p>
            <a:pPr lvl="1"/>
            <a:r>
              <a:rPr lang="en-US" dirty="0"/>
              <a:t>Glaciers</a:t>
            </a:r>
          </a:p>
          <a:p>
            <a:pPr lvl="1"/>
            <a:r>
              <a:rPr lang="en-US" dirty="0"/>
              <a:t>Eolian (windswept)</a:t>
            </a:r>
          </a:p>
          <a:p>
            <a:pPr lvl="1"/>
            <a:r>
              <a:rPr lang="en-US" dirty="0"/>
              <a:t>Swamps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0BCD25-AC0E-4990-B8BF-71FEEA617DAA}"/>
              </a:ext>
            </a:extLst>
          </p:cNvPr>
          <p:cNvSpPr txBox="1">
            <a:spLocks/>
          </p:cNvSpPr>
          <p:nvPr/>
        </p:nvSpPr>
        <p:spPr>
          <a:xfrm>
            <a:off x="5774197" y="1825625"/>
            <a:ext cx="43907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Marine</a:t>
            </a:r>
          </a:p>
          <a:p>
            <a:pPr lvl="1"/>
            <a:r>
              <a:rPr lang="en-US" dirty="0"/>
              <a:t>Shallow marine</a:t>
            </a:r>
          </a:p>
          <a:p>
            <a:pPr lvl="1"/>
            <a:r>
              <a:rPr lang="en-US" dirty="0"/>
              <a:t>Deep marine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F23FFBD-DCCB-4656-AA96-CC976266B076}"/>
              </a:ext>
            </a:extLst>
          </p:cNvPr>
          <p:cNvSpPr txBox="1">
            <a:spLocks/>
          </p:cNvSpPr>
          <p:nvPr/>
        </p:nvSpPr>
        <p:spPr>
          <a:xfrm>
            <a:off x="5774197" y="3429000"/>
            <a:ext cx="904264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Transitional</a:t>
            </a:r>
          </a:p>
          <a:p>
            <a:pPr lvl="1"/>
            <a:r>
              <a:rPr lang="en-US" dirty="0"/>
              <a:t>Deltas</a:t>
            </a:r>
          </a:p>
          <a:p>
            <a:pPr lvl="1"/>
            <a:r>
              <a:rPr lang="en-US" dirty="0"/>
              <a:t>Beaches</a:t>
            </a:r>
          </a:p>
          <a:p>
            <a:pPr lvl="1"/>
            <a:r>
              <a:rPr lang="en-US" dirty="0"/>
              <a:t>Lagoons</a:t>
            </a:r>
          </a:p>
          <a:p>
            <a:pPr lvl="1"/>
            <a:r>
              <a:rPr lang="en-US" dirty="0"/>
              <a:t>Tidal Flats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EC88B7-8149-4A89-BA47-3F1BE049FD32}"/>
              </a:ext>
            </a:extLst>
          </p:cNvPr>
          <p:cNvSpPr txBox="1">
            <a:spLocks/>
          </p:cNvSpPr>
          <p:nvPr/>
        </p:nvSpPr>
        <p:spPr>
          <a:xfrm>
            <a:off x="838200" y="60064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Depositional Environments </a:t>
            </a:r>
          </a:p>
        </p:txBody>
      </p:sp>
    </p:spTree>
    <p:extLst>
      <p:ext uri="{BB962C8B-B14F-4D97-AF65-F5344CB8AC3E}">
        <p14:creationId xmlns:p14="http://schemas.microsoft.com/office/powerpoint/2010/main" val="2695385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59B36-5F80-4C0E-8676-479B0E94F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Alluvial Fans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A4ECD-B6D6-4238-8B23-2D435643B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Alluvial fans typically form where flow emerges from a confined channel and is free to spread out.</a:t>
            </a:r>
          </a:p>
          <a:p>
            <a:r>
              <a:rPr lang="en-US" sz="1800" dirty="0"/>
              <a:t>This reduces the carrying capacity of the flow and results in deposition of sediments.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A62FDE-6F6C-4BCB-BD3F-097453817D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400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8516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EEE2F-B028-4516-A2A5-0ABF1601D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950397"/>
            <a:ext cx="9603274" cy="1012662"/>
          </a:xfrm>
        </p:spPr>
        <p:txBody>
          <a:bodyPr anchor="b">
            <a:normAutofit/>
          </a:bodyPr>
          <a:lstStyle/>
          <a:p>
            <a:r>
              <a:rPr lang="en-US" sz="4000"/>
              <a:t>River Floodplains</a:t>
            </a:r>
          </a:p>
        </p:txBody>
      </p:sp>
      <p:cxnSp>
        <p:nvCxnSpPr>
          <p:cNvPr id="24" name="Straight Connector 19">
            <a:extLst>
              <a:ext uri="{FF2B5EF4-FFF2-40B4-BE49-F238E27FC236}">
                <a16:creationId xmlns:a16="http://schemas.microsoft.com/office/drawing/2014/main" id="{645863A0-0EBC-4C9B-958B-06AD3E75BB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81807" y="2056720"/>
            <a:ext cx="9473046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7156A-A011-4AD6-81C1-656DDD20C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2150379"/>
            <a:ext cx="9603274" cy="586499"/>
          </a:xfrm>
        </p:spPr>
        <p:txBody>
          <a:bodyPr>
            <a:noAutofit/>
          </a:bodyPr>
          <a:lstStyle/>
          <a:p>
            <a:r>
              <a:rPr lang="en-US" sz="1700" dirty="0"/>
              <a:t>Lowlands composed of river deposits.</a:t>
            </a:r>
          </a:p>
          <a:p>
            <a:r>
              <a:rPr lang="en-US" sz="1700" dirty="0"/>
              <a:t>Overflows during flood stages.</a:t>
            </a:r>
          </a:p>
        </p:txBody>
      </p:sp>
      <p:pic>
        <p:nvPicPr>
          <p:cNvPr id="6" name="Picture 5" descr="Diagram, shape, arrow&#10;&#10;Description automatically generated">
            <a:extLst>
              <a:ext uri="{FF2B5EF4-FFF2-40B4-BE49-F238E27FC236}">
                <a16:creationId xmlns:a16="http://schemas.microsoft.com/office/drawing/2014/main" id="{7B533B4F-4215-45D7-BDB2-3B8E1E2F3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8" y="3021479"/>
            <a:ext cx="9603274" cy="276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33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4F7B8-94AA-4175-9F5C-36830E4E9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 dirty="0"/>
              <a:t>Glaciers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99BE8-A251-4E7B-AA93-C6B586883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Volumes of rock debris including boulders.</a:t>
            </a:r>
          </a:p>
          <a:p>
            <a:r>
              <a:rPr lang="en-US" sz="1800" dirty="0"/>
              <a:t>Poorly sorted.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7A0EAA-33B7-467E-A924-10DCE23BA0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1" r="20740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809841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9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0898E-CAAF-4209-9445-A9A6F6117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4334" y="864790"/>
            <a:ext cx="3450794" cy="1099789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dirty="0"/>
              <a:t>Lacustrine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1B2F5-4758-48F0-85F7-9DFBDE2744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4334" y="2160118"/>
            <a:ext cx="4984813" cy="205728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Lacustrine deposits are sedimentary rock formations which formed in the bottom of ancient lakes.</a:t>
            </a:r>
          </a:p>
          <a:p>
            <a:r>
              <a:rPr lang="en-US" sz="2400" dirty="0"/>
              <a:t>Desert lacustrine: ephemeral playa lakes.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9AB8F7-03B6-4171-9213-0F9D743AA4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85" r="28244" b="2"/>
          <a:stretch/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37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CA01C3-B6BB-4145-BA74-88060965D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257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 dirty="0"/>
              <a:t>Deep Marine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63B09-7B4B-4461-9A95-1535D8C83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1305" y="2547044"/>
            <a:ext cx="4614643" cy="3068837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Deep ocean basins provide the largest areas of sediment accumulation on Earth, but they are also some of the least accessible. </a:t>
            </a:r>
          </a:p>
          <a:p>
            <a:endParaRPr lang="en-US" sz="2000" dirty="0"/>
          </a:p>
          <a:p>
            <a:r>
              <a:rPr lang="en-US" sz="2000" dirty="0"/>
              <a:t>Evidence for deposition in deep water may sometimes be based on the absence of shallow water structures as well as (or more than) identifying positive deep water indicators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98216-1FA8-4CA4-A32A-7E16A6EA25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98" r="20771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7962E5-AFDE-4D35-B0EF-AFD0B8C35A31}"/>
              </a:ext>
            </a:extLst>
          </p:cNvPr>
          <p:cNvSpPr txBox="1"/>
          <p:nvPr/>
        </p:nvSpPr>
        <p:spPr>
          <a:xfrm>
            <a:off x="8300101" y="271465"/>
            <a:ext cx="36940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Distal marine fan deposits composed of sandy and muddy turbidite beds</a:t>
            </a: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355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468CE-B2FC-4F7B-AEFC-A8EADA35D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48464"/>
            <a:ext cx="3807187" cy="2228074"/>
          </a:xfrm>
        </p:spPr>
        <p:txBody>
          <a:bodyPr>
            <a:normAutofit/>
          </a:bodyPr>
          <a:lstStyle/>
          <a:p>
            <a:r>
              <a:rPr lang="en-US" sz="4000"/>
              <a:t>Graded 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11C45-2233-429D-ADA3-2576D018CA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961" y="2426570"/>
            <a:ext cx="3799425" cy="3143241"/>
          </a:xfrm>
        </p:spPr>
        <p:txBody>
          <a:bodyPr>
            <a:normAutofit/>
          </a:bodyPr>
          <a:lstStyle/>
          <a:p>
            <a:r>
              <a:rPr lang="en-US" sz="2000" dirty="0"/>
              <a:t>Coarser sediment at the bottom.</a:t>
            </a:r>
          </a:p>
          <a:p>
            <a:r>
              <a:rPr lang="en-US" sz="2000" dirty="0"/>
              <a:t>Finer sediment towards the top.</a:t>
            </a:r>
          </a:p>
          <a:p>
            <a:r>
              <a:rPr lang="en-US" sz="2000" dirty="0"/>
              <a:t>Usually a product of turbidity currents.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CEF3883-E80F-440F-96AC-D27516CD4D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73" r="2" b="33125"/>
          <a:stretch/>
        </p:blipFill>
        <p:spPr>
          <a:xfrm>
            <a:off x="5010386" y="10"/>
            <a:ext cx="7181613" cy="6857990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78D436-FDB0-4222-961F-A6C59BF284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90" y="4081463"/>
            <a:ext cx="4724406" cy="185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11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572</Words>
  <Application>Microsoft Office PowerPoint</Application>
  <PresentationFormat>Widescreen</PresentationFormat>
  <Paragraphs>72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Ariel</vt:lpstr>
      <vt:lpstr>Calibri</vt:lpstr>
      <vt:lpstr>Calibri Light</vt:lpstr>
      <vt:lpstr>Office Theme</vt:lpstr>
      <vt:lpstr>Ancient Sedimentary Environments</vt:lpstr>
      <vt:lpstr>Depositional Environments </vt:lpstr>
      <vt:lpstr>PowerPoint Presentation</vt:lpstr>
      <vt:lpstr>Alluvial Fans</vt:lpstr>
      <vt:lpstr>River Floodplains</vt:lpstr>
      <vt:lpstr>Glaciers</vt:lpstr>
      <vt:lpstr>Lacustrine</vt:lpstr>
      <vt:lpstr>Deep Marine</vt:lpstr>
      <vt:lpstr>Graded Bedding</vt:lpstr>
      <vt:lpstr>Planar Bedding</vt:lpstr>
      <vt:lpstr>Cross Bedding</vt:lpstr>
      <vt:lpstr>Cross Bedding</vt:lpstr>
      <vt:lpstr>Ripple Marks</vt:lpstr>
      <vt:lpstr>Bedding plane structure</vt:lpstr>
      <vt:lpstr>Sole Marks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Ancient Sedimentary Environments</dc:title>
  <dc:creator>Graham Bonnot</dc:creator>
  <cp:lastModifiedBy>geol</cp:lastModifiedBy>
  <cp:revision>6</cp:revision>
  <dcterms:created xsi:type="dcterms:W3CDTF">2019-09-16T03:16:18Z</dcterms:created>
  <dcterms:modified xsi:type="dcterms:W3CDTF">2021-09-20T13:31:25Z</dcterms:modified>
</cp:coreProperties>
</file>